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1"/>
  </p:notesMasterIdLst>
  <p:handoutMasterIdLst>
    <p:handoutMasterId r:id="rId32"/>
  </p:handoutMasterIdLst>
  <p:sldIdLst>
    <p:sldId id="301" r:id="rId5"/>
    <p:sldId id="353" r:id="rId6"/>
    <p:sldId id="380"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377" r:id="rId30"/>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B05C27"/>
    <a:srgbClr val="FFC000"/>
    <a:srgbClr val="439EB7"/>
    <a:srgbClr val="C00000"/>
    <a:srgbClr val="E4AECD"/>
    <a:srgbClr val="4F81BD"/>
    <a:srgbClr val="0000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0" autoAdjust="0"/>
    <p:restoredTop sz="94660"/>
  </p:normalViewPr>
  <p:slideViewPr>
    <p:cSldViewPr snapToGrid="0">
      <p:cViewPr varScale="1">
        <p:scale>
          <a:sx n="83" d="100"/>
          <a:sy n="83" d="100"/>
        </p:scale>
        <p:origin x="475"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86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5A172C0-D7B4-4C4C-959A-3E62D2A163FC}" type="datetime1">
              <a:rPr lang="nl-NL" smtClean="0"/>
              <a:t>31-7-2020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E4BCD9F-FF04-49E9-8BC2-24C84022FD4F}" type="slidenum">
              <a:rPr lang="nl-NL" smtClean="0"/>
              <a:t>‹N°›</a:t>
            </a:fld>
            <a:endParaRPr lang="nl-NL"/>
          </a:p>
        </p:txBody>
      </p:sp>
    </p:spTree>
    <p:extLst>
      <p:ext uri="{BB962C8B-B14F-4D97-AF65-F5344CB8AC3E}">
        <p14:creationId xmlns:p14="http://schemas.microsoft.com/office/powerpoint/2010/main" val="15245021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0EE54BE-1848-4756-A519-C5A7F055B995}" type="datetime1">
              <a:rPr lang="nl-NL" noProof="0" smtClean="0"/>
              <a:t>31-7-2020</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32AB528-7684-4A37-99F6-46340DCC2B35}" type="slidenum">
              <a:rPr lang="nl-NL" noProof="0" smtClean="0"/>
              <a:t>‹N°›</a:t>
            </a:fld>
            <a:endParaRPr lang="nl-NL" noProof="0"/>
          </a:p>
        </p:txBody>
      </p:sp>
    </p:spTree>
    <p:extLst>
      <p:ext uri="{BB962C8B-B14F-4D97-AF65-F5344CB8AC3E}">
        <p14:creationId xmlns:p14="http://schemas.microsoft.com/office/powerpoint/2010/main" val="26728818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1</a:t>
            </a:fld>
            <a:endParaRPr lang="nl-NL" noProof="0"/>
          </a:p>
        </p:txBody>
      </p:sp>
    </p:spTree>
    <p:extLst>
      <p:ext uri="{BB962C8B-B14F-4D97-AF65-F5344CB8AC3E}">
        <p14:creationId xmlns:p14="http://schemas.microsoft.com/office/powerpoint/2010/main" val="143227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ectiekop">
    <p:bg>
      <p:bgRef idx="1001">
        <a:schemeClr val="bg2"/>
      </p:bgRef>
    </p:bg>
    <p:spTree>
      <p:nvGrpSpPr>
        <p:cNvPr id="1" name=""/>
        <p:cNvGrpSpPr/>
        <p:nvPr/>
      </p:nvGrpSpPr>
      <p:grpSpPr>
        <a:xfrm>
          <a:off x="0" y="0"/>
          <a:ext cx="0" cy="0"/>
          <a:chOff x="0" y="0"/>
          <a:chExt cx="0" cy="0"/>
        </a:xfrm>
      </p:grpSpPr>
      <p:sp>
        <p:nvSpPr>
          <p:cNvPr id="12" name="Vrije vorm 6" title="Vorm paginanummer"/>
          <p:cNvSpPr/>
          <p:nvPr userDrawn="1"/>
        </p:nvSpPr>
        <p:spPr bwMode="auto">
          <a:xfrm>
            <a:off x="11784011" y="34513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el 1"/>
          <p:cNvSpPr>
            <a:spLocks noGrp="1"/>
          </p:cNvSpPr>
          <p:nvPr>
            <p:ph type="ctrTitle" hasCustomPrompt="1"/>
          </p:nvPr>
        </p:nvSpPr>
        <p:spPr>
          <a:xfrm>
            <a:off x="2578819" y="2270908"/>
            <a:ext cx="7034362" cy="2188992"/>
          </a:xfrm>
        </p:spPr>
        <p:txBody>
          <a:bodyPr rtlCol="0" anchor="ctr" anchorCtr="0">
            <a:noAutofit/>
          </a:bodyPr>
          <a:lstStyle>
            <a:lvl1pPr algn="ctr">
              <a:lnSpc>
                <a:spcPct val="85000"/>
              </a:lnSpc>
              <a:defRPr sz="6000" cap="all" baseline="0">
                <a:solidFill>
                  <a:schemeClr val="tx2"/>
                </a:solidFill>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2586793" y="5024051"/>
            <a:ext cx="7034362" cy="1052898"/>
          </a:xfrm>
        </p:spPr>
        <p:txBody>
          <a:bodyPr rtlCol="0" anchor="ctr" anchorCtr="0">
            <a:normAutofit/>
          </a:bodyPr>
          <a:lstStyle>
            <a:lvl1pPr marL="0" indent="0" algn="ctr">
              <a:lnSpc>
                <a:spcPct val="114000"/>
              </a:lnSpc>
              <a:spcBef>
                <a:spcPts val="0"/>
              </a:spcBef>
              <a:buNone/>
              <a:defRPr sz="2000" b="0" i="1"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4" name="Tijdelijke aanduiding voor datum 3"/>
          <p:cNvSpPr>
            <a:spLocks noGrp="1"/>
          </p:cNvSpPr>
          <p:nvPr>
            <p:ph type="dt" sz="half" idx="10"/>
          </p:nvPr>
        </p:nvSpPr>
        <p:spPr>
          <a:xfrm>
            <a:off x="2584338" y="6314440"/>
            <a:ext cx="1596622" cy="365125"/>
          </a:xfrm>
        </p:spPr>
        <p:txBody>
          <a:bodyPr rtlCol="0"/>
          <a:lstStyle>
            <a:lvl1pPr algn="l">
              <a:defRPr sz="1200">
                <a:solidFill>
                  <a:schemeClr val="tx2"/>
                </a:solidFill>
              </a:defRPr>
            </a:lvl1pPr>
          </a:lstStyle>
          <a:p>
            <a:pPr rtl="0"/>
            <a:fld id="{BD15B892-A739-4490-9ABD-3C7A0DA18F6F}" type="datetime8">
              <a:rPr lang="nl-NL" noProof="0" smtClean="0"/>
              <a:t>31-7-2020 17:03</a:t>
            </a:fld>
            <a:endParaRPr lang="nl-NL" noProof="0"/>
          </a:p>
        </p:txBody>
      </p:sp>
      <p:sp>
        <p:nvSpPr>
          <p:cNvPr id="5" name="Tijdelijke aanduiding voor voettekst 4"/>
          <p:cNvSpPr>
            <a:spLocks noGrp="1"/>
          </p:cNvSpPr>
          <p:nvPr>
            <p:ph type="ftr" sz="quarter" idx="11"/>
          </p:nvPr>
        </p:nvSpPr>
        <p:spPr>
          <a:xfrm>
            <a:off x="4515066" y="6314440"/>
            <a:ext cx="5122683" cy="365125"/>
          </a:xfrm>
        </p:spPr>
        <p:txBody>
          <a:bodyPr rtlCol="0"/>
          <a:lstStyle>
            <a:lvl1pPr algn="l">
              <a:defRPr b="0">
                <a:solidFill>
                  <a:schemeClr val="tx2"/>
                </a:solidFill>
              </a:defRPr>
            </a:lvl1pPr>
          </a:lstStyle>
          <a:p>
            <a:pPr rtl="0"/>
            <a:r>
              <a:rPr lang="nl-NL" noProof="0"/>
              <a:t>Een voettekst toevoegen </a:t>
            </a:r>
          </a:p>
        </p:txBody>
      </p:sp>
      <p:sp>
        <p:nvSpPr>
          <p:cNvPr id="6" name="Tijdelijke aanduiding voor dianummer 5"/>
          <p:cNvSpPr>
            <a:spLocks noGrp="1"/>
          </p:cNvSpPr>
          <p:nvPr>
            <p:ph type="sldNum" sz="quarter" idx="12"/>
          </p:nvPr>
        </p:nvSpPr>
        <p:spPr>
          <a:xfrm>
            <a:off x="11784011" y="572151"/>
            <a:ext cx="407988" cy="365125"/>
          </a:xfrm>
        </p:spPr>
        <p:txBody>
          <a:bodyPr rtlCol="0"/>
          <a:lstStyle>
            <a:lvl1pPr algn="r">
              <a:defRPr>
                <a:solidFill>
                  <a:schemeClr val="bg2"/>
                </a:solidFill>
              </a:defRPr>
            </a:lvl1pPr>
          </a:lstStyle>
          <a:p>
            <a:pPr rtl="0"/>
            <a:fld id="{7AAC19ED-7CFA-4AF2-BE7E-6017F4B12C94}" type="slidenum">
              <a:rPr lang="nl-NL" noProof="0" smtClean="0"/>
              <a:t>‹N°›</a:t>
            </a:fld>
            <a:endParaRPr lang="nl-NL" noProof="0"/>
          </a:p>
        </p:txBody>
      </p:sp>
    </p:spTree>
    <p:extLst>
      <p:ext uri="{BB962C8B-B14F-4D97-AF65-F5344CB8AC3E}">
        <p14:creationId xmlns:p14="http://schemas.microsoft.com/office/powerpoint/2010/main" val="161154961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el en inhou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60054D9-7800-4106-9C2D-E383D9D6A16D}"/>
              </a:ext>
            </a:extLst>
          </p:cNvPr>
          <p:cNvSpPr/>
          <p:nvPr userDrawn="1"/>
        </p:nvSpPr>
        <p:spPr>
          <a:xfrm>
            <a:off x="6901869" y="0"/>
            <a:ext cx="529336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nl-NL" noProof="0"/>
          </a:p>
        </p:txBody>
      </p:sp>
      <p:sp>
        <p:nvSpPr>
          <p:cNvPr id="4" name="Tijdelijke aanduiding voor datum 3"/>
          <p:cNvSpPr>
            <a:spLocks noGrp="1"/>
          </p:cNvSpPr>
          <p:nvPr>
            <p:ph type="dt" sz="half" idx="10"/>
          </p:nvPr>
        </p:nvSpPr>
        <p:spPr/>
        <p:txBody>
          <a:bodyPr rtlCol="0"/>
          <a:lstStyle/>
          <a:p>
            <a:pPr rtl="0"/>
            <a:fld id="{41218E1C-584D-423F-B447-DB7D2DBDA647}" type="datetime8">
              <a:rPr lang="nl-NL" noProof="0" smtClean="0"/>
              <a:t>31-7-2020 17:03</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Een voettekst toevoegen</a:t>
            </a:r>
          </a:p>
          <a:p>
            <a:pPr rtl="0"/>
            <a:endParaRPr lang="nl-NL" noProof="0"/>
          </a:p>
        </p:txBody>
      </p:sp>
      <p:sp>
        <p:nvSpPr>
          <p:cNvPr id="8" name="Tijdelijke aanduiding voor inhoud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1146659" y="688779"/>
            <a:ext cx="5746376" cy="5223072"/>
          </a:xfrm>
        </p:spPr>
        <p:txBody>
          <a:bodyPr rtlCol="0"/>
          <a:lstStyle/>
          <a:p>
            <a:pPr lvl="0" rtl="0"/>
            <a:r>
              <a:rPr lang="nl-NL" noProof="0"/>
              <a:t>Tekststijlen van het model bewerken</a:t>
            </a:r>
          </a:p>
        </p:txBody>
      </p:sp>
      <p:sp>
        <p:nvSpPr>
          <p:cNvPr id="2" name="Titel 1"/>
          <p:cNvSpPr>
            <a:spLocks noGrp="1"/>
          </p:cNvSpPr>
          <p:nvPr>
            <p:ph type="title" hasCustomPrompt="1"/>
          </p:nvPr>
        </p:nvSpPr>
        <p:spPr bwMode="ltGray">
          <a:xfrm>
            <a:off x="7213600" y="280278"/>
            <a:ext cx="4641006" cy="2397608"/>
          </a:xfrm>
        </p:spPr>
        <p:txBody>
          <a:bodyPr rtlCol="0" anchor="ctr" anchorCtr="0"/>
          <a:lstStyle>
            <a:lvl1pPr algn="ctr">
              <a:defRPr>
                <a:solidFill>
                  <a:schemeClr val="accent1"/>
                </a:solidFill>
              </a:defRPr>
            </a:lvl1pPr>
          </a:lstStyle>
          <a:p>
            <a:pPr rtl="0"/>
            <a:r>
              <a:rPr lang="nl-NL" noProof="0"/>
              <a:t>KLIK OM DE TITELSTIJL VAN HT MODEL TE BEWERKEN</a:t>
            </a:r>
          </a:p>
        </p:txBody>
      </p:sp>
      <p:sp>
        <p:nvSpPr>
          <p:cNvPr id="12" name="Vrije vorm 6" title="Vorm paginanummer">
            <a:extLst>
              <a:ext uri="{FF2B5EF4-FFF2-40B4-BE49-F238E27FC236}">
                <a16:creationId xmlns:a16="http://schemas.microsoft.com/office/drawing/2014/main" id="{B162E9BD-1CEB-41D5-8DEB-7C5EDF3B01C3}"/>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11" name="Tijdelijke aanduiding voor dianummer 5"/>
          <p:cNvSpPr txBox="1">
            <a:spLocks/>
          </p:cNvSpPr>
          <p:nvPr userDrawn="1"/>
        </p:nvSpPr>
        <p:spPr>
          <a:xfrm>
            <a:off x="11781761" y="582428"/>
            <a:ext cx="407988" cy="365125"/>
          </a:xfrm>
          <a:prstGeom prst="rect">
            <a:avLst/>
          </a:prstGeom>
        </p:spPr>
        <p:txBody>
          <a:bodyPr vert="horz" lIns="91440" tIns="45720" rIns="91440" bIns="45720" rtlCol="0" anchor="ctr"/>
          <a:lstStyle>
            <a:defPPr>
              <a:defRPr lang="en-US"/>
            </a:defPPr>
            <a:lvl1pPr marL="0" algn="r" defTabSz="457200" rtl="0" eaLnBrk="1" latinLnBrk="0" hangingPunct="1">
              <a:defRPr sz="1200" b="0" i="1" kern="12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fld id="{9608737B-7E37-4D2D-8CF5-4158DCD891E4}" type="slidenum">
              <a:rPr lang="nl-NL" noProof="0" smtClean="0"/>
              <a:t>‹N°›</a:t>
            </a:fld>
            <a:endParaRPr lang="nl-NL" noProof="0"/>
          </a:p>
        </p:txBody>
      </p:sp>
    </p:spTree>
    <p:extLst>
      <p:ext uri="{BB962C8B-B14F-4D97-AF65-F5344CB8AC3E}">
        <p14:creationId xmlns:p14="http://schemas.microsoft.com/office/powerpoint/2010/main" val="146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2000" y="557784"/>
            <a:ext cx="3831336" cy="4956048"/>
          </a:xfrm>
        </p:spPr>
        <p:txBody>
          <a:bodyPr rtlCol="0"/>
          <a:lstStyle/>
          <a:p>
            <a:pPr rtl="0"/>
            <a:r>
              <a:rPr lang="nl-NL" noProof="0"/>
              <a:t>KLIK OM MASTER TITLE STIJL TE BEWERKEN</a:t>
            </a:r>
          </a:p>
        </p:txBody>
      </p:sp>
      <p:sp>
        <p:nvSpPr>
          <p:cNvPr id="3" name="Tijdelijke aanduiding voor tekst 2"/>
          <p:cNvSpPr>
            <a:spLocks noGrp="1"/>
          </p:cNvSpPr>
          <p:nvPr>
            <p:ph type="body" idx="1" hasCustomPrompt="1"/>
          </p:nvPr>
        </p:nvSpPr>
        <p:spPr>
          <a:xfrm>
            <a:off x="5181600" y="558065"/>
            <a:ext cx="6245352" cy="914400"/>
          </a:xfrm>
        </p:spPr>
        <p:txBody>
          <a:bodyPr rtlCol="0"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4" name="Tijdelijke aanduiding voor inhoud 3"/>
          <p:cNvSpPr>
            <a:spLocks noGrp="1"/>
          </p:cNvSpPr>
          <p:nvPr>
            <p:ph sz="half" idx="2" hasCustomPrompt="1"/>
          </p:nvPr>
        </p:nvSpPr>
        <p:spPr>
          <a:xfrm>
            <a:off x="5181600" y="1526671"/>
            <a:ext cx="6245352" cy="1755648"/>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5181600" y="3700826"/>
            <a:ext cx="6248400" cy="914400"/>
          </a:xfrm>
        </p:spPr>
        <p:txBody>
          <a:bodyPr rtlCol="0"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6" name="Tijdelijke aanduiding voor inhoud 5"/>
          <p:cNvSpPr>
            <a:spLocks noGrp="1"/>
          </p:cNvSpPr>
          <p:nvPr>
            <p:ph sz="quarter" idx="4" hasCustomPrompt="1"/>
          </p:nvPr>
        </p:nvSpPr>
        <p:spPr>
          <a:xfrm>
            <a:off x="5181600" y="4669432"/>
            <a:ext cx="6245352" cy="1755648"/>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637B4C44-CE04-4942-8D28-7945DE14EADA}" type="datetime8">
              <a:rPr lang="nl-NL" noProof="0" smtClean="0"/>
              <a:t>31-7-2020 17:03</a:t>
            </a:fld>
            <a:endParaRPr lang="nl-NL" noProof="0"/>
          </a:p>
        </p:txBody>
      </p:sp>
      <p:sp>
        <p:nvSpPr>
          <p:cNvPr id="8" name="Tijdelijke aanduiding voor voettekst 7"/>
          <p:cNvSpPr>
            <a:spLocks noGrp="1"/>
          </p:cNvSpPr>
          <p:nvPr>
            <p:ph type="ftr" sz="quarter" idx="11"/>
          </p:nvPr>
        </p:nvSpPr>
        <p:spPr/>
        <p:txBody>
          <a:bodyPr rtlCol="0"/>
          <a:lstStyle/>
          <a:p>
            <a:pPr rtl="0"/>
            <a:r>
              <a:rPr lang="nl-NL" noProof="0"/>
              <a:t>Een voettekst toevoegen</a:t>
            </a:r>
          </a:p>
          <a:p>
            <a:pPr rtl="0"/>
            <a:endParaRPr lang="nl-NL" noProof="0"/>
          </a:p>
        </p:txBody>
      </p:sp>
      <p:sp>
        <p:nvSpPr>
          <p:cNvPr id="9" name="Tijdelijke aanduiding voor dianummer 8"/>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a:t>
            </a:fld>
            <a:endParaRPr lang="nl-NL" noProof="0"/>
          </a:p>
        </p:txBody>
      </p:sp>
    </p:spTree>
    <p:extLst>
      <p:ext uri="{BB962C8B-B14F-4D97-AF65-F5344CB8AC3E}">
        <p14:creationId xmlns:p14="http://schemas.microsoft.com/office/powerpoint/2010/main" val="182676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2000" y="557784"/>
            <a:ext cx="3831336" cy="4956048"/>
          </a:xfrm>
        </p:spPr>
        <p:txBody>
          <a:bodyPr rtlCol="0"/>
          <a:lstStyle/>
          <a:p>
            <a:pPr rtl="0"/>
            <a:r>
              <a:rPr lang="nl-NL" noProof="0"/>
              <a:t>KLIKKEN OM TITELSTIJL VAN MODEL TE BEWERKEN</a:t>
            </a:r>
          </a:p>
        </p:txBody>
      </p:sp>
      <p:sp>
        <p:nvSpPr>
          <p:cNvPr id="7" name="Tijdelijke aanduiding voor datum 6"/>
          <p:cNvSpPr>
            <a:spLocks noGrp="1"/>
          </p:cNvSpPr>
          <p:nvPr>
            <p:ph type="dt" sz="half" idx="10"/>
          </p:nvPr>
        </p:nvSpPr>
        <p:spPr/>
        <p:txBody>
          <a:bodyPr rtlCol="0"/>
          <a:lstStyle/>
          <a:p>
            <a:pPr rtl="0"/>
            <a:fld id="{1D00285D-F34A-4EFC-BD3F-94978268A49F}" type="datetime8">
              <a:rPr lang="nl-NL" noProof="0" smtClean="0"/>
              <a:t>31-7-2020 17:03</a:t>
            </a:fld>
            <a:endParaRPr lang="nl-NL" noProof="0"/>
          </a:p>
        </p:txBody>
      </p:sp>
      <p:sp>
        <p:nvSpPr>
          <p:cNvPr id="8" name="Tijdelijke aanduiding voor voettekst 7"/>
          <p:cNvSpPr>
            <a:spLocks noGrp="1"/>
          </p:cNvSpPr>
          <p:nvPr>
            <p:ph type="ftr" sz="quarter" idx="11"/>
          </p:nvPr>
        </p:nvSpPr>
        <p:spPr/>
        <p:txBody>
          <a:bodyPr rtlCol="0"/>
          <a:lstStyle/>
          <a:p>
            <a:pPr rtl="0"/>
            <a:r>
              <a:rPr lang="nl-NL" noProof="0"/>
              <a:t>Een voettekst toevoegen</a:t>
            </a:r>
          </a:p>
          <a:p>
            <a:pPr rtl="0"/>
            <a:endParaRPr lang="nl-NL" noProof="0"/>
          </a:p>
        </p:txBody>
      </p:sp>
      <p:sp>
        <p:nvSpPr>
          <p:cNvPr id="9" name="Tijdelijke aanduiding voor dianummer 8"/>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a:t>
            </a:fld>
            <a:endParaRPr lang="nl-NL" noProof="0"/>
          </a:p>
        </p:txBody>
      </p:sp>
      <p:sp>
        <p:nvSpPr>
          <p:cNvPr id="10" name="Tijdelijke aanduiding voor inhoud 2">
            <a:extLst>
              <a:ext uri="{FF2B5EF4-FFF2-40B4-BE49-F238E27FC236}">
                <a16:creationId xmlns:a16="http://schemas.microsoft.com/office/drawing/2014/main" id="{A1651A72-6E17-4CF4-8218-285FCAC88EC4}"/>
              </a:ext>
            </a:extLst>
          </p:cNvPr>
          <p:cNvSpPr>
            <a:spLocks noGrp="1"/>
          </p:cNvSpPr>
          <p:nvPr>
            <p:ph sz="half" idx="1" hasCustomPrompt="1"/>
          </p:nvPr>
        </p:nvSpPr>
        <p:spPr>
          <a:xfrm>
            <a:off x="5181600" y="557784"/>
            <a:ext cx="6248400" cy="2307964"/>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11" name="Tijdelijke aanduiding voor inhoud 3">
            <a:extLst>
              <a:ext uri="{FF2B5EF4-FFF2-40B4-BE49-F238E27FC236}">
                <a16:creationId xmlns:a16="http://schemas.microsoft.com/office/drawing/2014/main" id="{E2A31231-1080-4CC0-9896-EF779EE27CB5}"/>
              </a:ext>
            </a:extLst>
          </p:cNvPr>
          <p:cNvSpPr>
            <a:spLocks noGrp="1"/>
          </p:cNvSpPr>
          <p:nvPr>
            <p:ph sz="half" idx="2" hasCustomPrompt="1"/>
          </p:nvPr>
        </p:nvSpPr>
        <p:spPr>
          <a:xfrm>
            <a:off x="5165121" y="2950589"/>
            <a:ext cx="6188679" cy="2563243"/>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116032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2000" y="557784"/>
            <a:ext cx="3831336" cy="4956048"/>
          </a:xfrm>
        </p:spPr>
        <p:txBody>
          <a:bodyPr rtlCol="0"/>
          <a:lstStyle/>
          <a:p>
            <a:pPr rtl="0"/>
            <a:r>
              <a:rPr lang="nl-NL" noProof="0"/>
              <a:t>KLIK OM DE TITELSTIJL VAN HT MODEL TE BEWERKEN</a:t>
            </a:r>
          </a:p>
        </p:txBody>
      </p:sp>
      <p:sp>
        <p:nvSpPr>
          <p:cNvPr id="7" name="Tijdelijke aanduiding voor datum 6"/>
          <p:cNvSpPr>
            <a:spLocks noGrp="1"/>
          </p:cNvSpPr>
          <p:nvPr>
            <p:ph type="dt" sz="half" idx="10"/>
          </p:nvPr>
        </p:nvSpPr>
        <p:spPr/>
        <p:txBody>
          <a:bodyPr rtlCol="0"/>
          <a:lstStyle/>
          <a:p>
            <a:pPr rtl="0"/>
            <a:fld id="{0EDBF15D-DB4D-494A-821F-AB6AFCEFDC25}" type="datetime8">
              <a:rPr lang="nl-NL" noProof="0" smtClean="0"/>
              <a:t>31-7-2020 17:03</a:t>
            </a:fld>
            <a:endParaRPr lang="nl-NL" noProof="0"/>
          </a:p>
        </p:txBody>
      </p:sp>
      <p:sp>
        <p:nvSpPr>
          <p:cNvPr id="8" name="Tijdelijke aanduiding voor voettekst 7"/>
          <p:cNvSpPr>
            <a:spLocks noGrp="1"/>
          </p:cNvSpPr>
          <p:nvPr>
            <p:ph type="ftr" sz="quarter" idx="11"/>
          </p:nvPr>
        </p:nvSpPr>
        <p:spPr/>
        <p:txBody>
          <a:bodyPr rtlCol="0"/>
          <a:lstStyle/>
          <a:p>
            <a:pPr rtl="0"/>
            <a:r>
              <a:rPr lang="nl-NL" noProof="0"/>
              <a:t>Een voettekst toevoegen</a:t>
            </a:r>
          </a:p>
          <a:p>
            <a:pPr rtl="0"/>
            <a:endParaRPr lang="nl-NL" noProof="0"/>
          </a:p>
        </p:txBody>
      </p:sp>
      <p:sp>
        <p:nvSpPr>
          <p:cNvPr id="9" name="Tijdelijke aanduiding voor dianummer 8"/>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a:t>
            </a:fld>
            <a:endParaRPr lang="nl-NL" noProof="0"/>
          </a:p>
        </p:txBody>
      </p:sp>
    </p:spTree>
    <p:extLst>
      <p:ext uri="{BB962C8B-B14F-4D97-AF65-F5344CB8AC3E}">
        <p14:creationId xmlns:p14="http://schemas.microsoft.com/office/powerpoint/2010/main" val="2723952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BF593989-687D-4ACE-AE3E-770FEDCE34C3}" type="datetime8">
              <a:rPr lang="nl-NL" noProof="0" smtClean="0"/>
              <a:t>31-7-2020 17:03</a:t>
            </a:fld>
            <a:endParaRPr lang="nl-NL" noProof="0"/>
          </a:p>
        </p:txBody>
      </p:sp>
      <p:sp>
        <p:nvSpPr>
          <p:cNvPr id="3" name="Tijdelijke aanduiding voor voettekst 2"/>
          <p:cNvSpPr>
            <a:spLocks noGrp="1"/>
          </p:cNvSpPr>
          <p:nvPr>
            <p:ph type="ftr" sz="quarter" idx="11"/>
          </p:nvPr>
        </p:nvSpPr>
        <p:spPr/>
        <p:txBody>
          <a:bodyPr rtlCol="0"/>
          <a:lstStyle/>
          <a:p>
            <a:pPr rtl="0"/>
            <a:r>
              <a:rPr lang="nl-NL" noProof="0"/>
              <a:t>Een voettekst toevoegen</a:t>
            </a:r>
          </a:p>
          <a:p>
            <a:pPr rtl="0"/>
            <a:endParaRPr lang="nl-NL" noProof="0"/>
          </a:p>
        </p:txBody>
      </p:sp>
      <p:sp>
        <p:nvSpPr>
          <p:cNvPr id="4" name="Tijdelijke aanduiding voor dianummer 3"/>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a:t>
            </a:fld>
            <a:endParaRPr lang="nl-NL" noProof="0"/>
          </a:p>
        </p:txBody>
      </p:sp>
    </p:spTree>
    <p:extLst>
      <p:ext uri="{BB962C8B-B14F-4D97-AF65-F5344CB8AC3E}">
        <p14:creationId xmlns:p14="http://schemas.microsoft.com/office/powerpoint/2010/main" val="249953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2000" y="555479"/>
            <a:ext cx="3838776" cy="1921022"/>
          </a:xfrm>
        </p:spPr>
        <p:txBody>
          <a:bodyPr rtlCol="0" anchor="t">
            <a:noAutofit/>
          </a:bodyPr>
          <a:lstStyle>
            <a:lvl1pPr>
              <a:lnSpc>
                <a:spcPct val="93000"/>
              </a:lnSpc>
              <a:defRPr sz="4400"/>
            </a:lvl1pPr>
          </a:lstStyle>
          <a:p>
            <a:pPr rtl="0"/>
            <a:r>
              <a:rPr lang="nl-NL" noProof="0"/>
              <a:t>KLIKKEN OM TITELSTIJL VAN MODEL TE BEWERKEN</a:t>
            </a:r>
          </a:p>
        </p:txBody>
      </p:sp>
      <p:sp>
        <p:nvSpPr>
          <p:cNvPr id="3" name="Tijdelijke aanduiding voor inhoud 2"/>
          <p:cNvSpPr>
            <a:spLocks noGrp="1"/>
          </p:cNvSpPr>
          <p:nvPr>
            <p:ph idx="1" hasCustomPrompt="1"/>
          </p:nvPr>
        </p:nvSpPr>
        <p:spPr>
          <a:xfrm>
            <a:off x="5181600" y="564147"/>
            <a:ext cx="6248400" cy="5622644"/>
          </a:xfrm>
        </p:spPr>
        <p:txBody>
          <a:bodyPr rtlCol="0"/>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762000" y="2621512"/>
            <a:ext cx="3838776" cy="3239537"/>
          </a:xfrm>
        </p:spPr>
        <p:txBody>
          <a:bodyPr rtlCol="0"/>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EA325744-B489-4087-9957-8295BA56716F}" type="datetime8">
              <a:rPr lang="nl-NL" noProof="0" smtClean="0"/>
              <a:t>31-7-2020 17:03</a:t>
            </a:fld>
            <a:endParaRPr lang="nl-NL" noProof="0"/>
          </a:p>
        </p:txBody>
      </p:sp>
      <p:sp>
        <p:nvSpPr>
          <p:cNvPr id="6" name="Tijdelijke aanduiding voor voettekst 5"/>
          <p:cNvSpPr>
            <a:spLocks noGrp="1"/>
          </p:cNvSpPr>
          <p:nvPr>
            <p:ph type="ftr" sz="quarter" idx="11"/>
          </p:nvPr>
        </p:nvSpPr>
        <p:spPr/>
        <p:txBody>
          <a:bodyPr rtlCol="0"/>
          <a:lstStyle/>
          <a:p>
            <a:pPr rtl="0"/>
            <a:r>
              <a:rPr lang="nl-NL" noProof="0"/>
              <a:t>Een voettekst toevoegen</a:t>
            </a:r>
          </a:p>
          <a:p>
            <a:pPr rtl="0"/>
            <a:endParaRPr lang="nl-NL" noProof="0"/>
          </a:p>
        </p:txBody>
      </p:sp>
      <p:sp>
        <p:nvSpPr>
          <p:cNvPr id="7" name="Tijdelijke aanduiding voor dianummer 6"/>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a:t>
            </a:fld>
            <a:endParaRPr lang="nl-NL" noProof="0"/>
          </a:p>
        </p:txBody>
      </p:sp>
    </p:spTree>
    <p:extLst>
      <p:ext uri="{BB962C8B-B14F-4D97-AF65-F5344CB8AC3E}">
        <p14:creationId xmlns:p14="http://schemas.microsoft.com/office/powerpoint/2010/main" val="284036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2000" y="555479"/>
            <a:ext cx="3838776" cy="1921022"/>
          </a:xfrm>
        </p:spPr>
        <p:txBody>
          <a:bodyPr rtlCol="0" anchor="t">
            <a:noAutofit/>
          </a:bodyPr>
          <a:lstStyle>
            <a:lvl1pPr>
              <a:lnSpc>
                <a:spcPct val="93000"/>
              </a:lnSpc>
              <a:defRPr sz="4400"/>
            </a:lvl1pPr>
          </a:lstStyle>
          <a:p>
            <a:pPr rtl="0"/>
            <a:r>
              <a:rPr lang="nl-NL" noProof="0"/>
              <a:t>KLIKKEN OM TITELSTIJL VAN MODEL TE BEWERKEN</a:t>
            </a:r>
          </a:p>
        </p:txBody>
      </p:sp>
      <p:sp>
        <p:nvSpPr>
          <p:cNvPr id="4" name="Tijdelijke aanduiding voor tekst 3"/>
          <p:cNvSpPr>
            <a:spLocks noGrp="1"/>
          </p:cNvSpPr>
          <p:nvPr>
            <p:ph type="body" sz="half" idx="2" hasCustomPrompt="1"/>
          </p:nvPr>
        </p:nvSpPr>
        <p:spPr>
          <a:xfrm>
            <a:off x="762000" y="2621512"/>
            <a:ext cx="3838776" cy="3239537"/>
          </a:xfrm>
        </p:spPr>
        <p:txBody>
          <a:bodyPr rtlCol="0"/>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80A00B8A-3DC3-487D-AEA5-AE9458064546}" type="datetime8">
              <a:rPr lang="nl-NL" noProof="0" smtClean="0"/>
              <a:t>31-7-2020 17:03</a:t>
            </a:fld>
            <a:endParaRPr lang="nl-NL" noProof="0"/>
          </a:p>
        </p:txBody>
      </p:sp>
      <p:sp>
        <p:nvSpPr>
          <p:cNvPr id="6" name="Tijdelijke aanduiding voor voettekst 5"/>
          <p:cNvSpPr>
            <a:spLocks noGrp="1"/>
          </p:cNvSpPr>
          <p:nvPr>
            <p:ph type="ftr" sz="quarter" idx="11"/>
          </p:nvPr>
        </p:nvSpPr>
        <p:spPr/>
        <p:txBody>
          <a:bodyPr rtlCol="0"/>
          <a:lstStyle/>
          <a:p>
            <a:pPr rtl="0"/>
            <a:r>
              <a:rPr lang="nl-NL" noProof="0"/>
              <a:t>Een voettekst toevoegen</a:t>
            </a:r>
          </a:p>
          <a:p>
            <a:pPr rtl="0"/>
            <a:endParaRPr lang="nl-NL" noProof="0"/>
          </a:p>
        </p:txBody>
      </p:sp>
      <p:sp>
        <p:nvSpPr>
          <p:cNvPr id="7" name="Tijdelijke aanduiding voor dianummer 6"/>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a:t>
            </a:fld>
            <a:endParaRPr lang="nl-NL" noProof="0"/>
          </a:p>
        </p:txBody>
      </p:sp>
      <p:sp>
        <p:nvSpPr>
          <p:cNvPr id="8" name="Tijdelijke aanduiding voor afbeelding 2">
            <a:extLst>
              <a:ext uri="{FF2B5EF4-FFF2-40B4-BE49-F238E27FC236}">
                <a16:creationId xmlns:a16="http://schemas.microsoft.com/office/drawing/2014/main" id="{B3A5F786-D848-499D-B37D-96CF11DE90DB}"/>
              </a:ext>
            </a:extLst>
          </p:cNvPr>
          <p:cNvSpPr>
            <a:spLocks noGrp="1"/>
          </p:cNvSpPr>
          <p:nvPr>
            <p:ph type="pic" idx="1"/>
          </p:nvPr>
        </p:nvSpPr>
        <p:spPr>
          <a:xfrm>
            <a:off x="5183188" y="555480"/>
            <a:ext cx="6246812" cy="530557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p>
        </p:txBody>
      </p:sp>
    </p:spTree>
    <p:extLst>
      <p:ext uri="{BB962C8B-B14F-4D97-AF65-F5344CB8AC3E}">
        <p14:creationId xmlns:p14="http://schemas.microsoft.com/office/powerpoint/2010/main" val="41726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12" name="Vrije vorm 6" title="Vorm paginanummer"/>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el 1"/>
          <p:cNvSpPr>
            <a:spLocks noGrp="1"/>
          </p:cNvSpPr>
          <p:nvPr>
            <p:ph type="ctrTitle" hasCustomPrompt="1"/>
          </p:nvPr>
        </p:nvSpPr>
        <p:spPr>
          <a:xfrm>
            <a:off x="1088913" y="1143293"/>
            <a:ext cx="7034362" cy="4268965"/>
          </a:xfrm>
        </p:spPr>
        <p:txBody>
          <a:bodyPr rtlCol="0" anchor="t">
            <a:normAutofit/>
          </a:bodyPr>
          <a:lstStyle>
            <a:lvl1pPr algn="l">
              <a:lnSpc>
                <a:spcPct val="85000"/>
              </a:lnSpc>
              <a:defRPr sz="7700" cap="all" baseline="0">
                <a:solidFill>
                  <a:schemeClr val="tx2"/>
                </a:solidFill>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1088914" y="5537925"/>
            <a:ext cx="7034362" cy="706355"/>
          </a:xfrm>
        </p:spPr>
        <p:txBody>
          <a:bodyPr rtlCol="0">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4" name="Tijdelijke aanduiding voor datum 3"/>
          <p:cNvSpPr>
            <a:spLocks noGrp="1"/>
          </p:cNvSpPr>
          <p:nvPr>
            <p:ph type="dt" sz="half" idx="10"/>
          </p:nvPr>
        </p:nvSpPr>
        <p:spPr>
          <a:xfrm>
            <a:off x="1088913" y="6314440"/>
            <a:ext cx="1596622" cy="365125"/>
          </a:xfrm>
        </p:spPr>
        <p:txBody>
          <a:bodyPr rtlCol="0"/>
          <a:lstStyle>
            <a:lvl1pPr algn="l">
              <a:defRPr sz="1200">
                <a:solidFill>
                  <a:schemeClr val="tx2"/>
                </a:solidFill>
              </a:defRPr>
            </a:lvl1pPr>
          </a:lstStyle>
          <a:p>
            <a:pPr rtl="0"/>
            <a:fld id="{91BC4B70-31A8-4AB2-9CB9-D3AB633BE9EB}" type="datetime8">
              <a:rPr lang="nl-NL" noProof="0" smtClean="0"/>
              <a:t>31-7-2020 17:03</a:t>
            </a:fld>
            <a:endParaRPr lang="nl-NL" noProof="0"/>
          </a:p>
        </p:txBody>
      </p:sp>
      <p:sp>
        <p:nvSpPr>
          <p:cNvPr id="5" name="Tijdelijke aanduiding voor voettekst 4"/>
          <p:cNvSpPr>
            <a:spLocks noGrp="1"/>
          </p:cNvSpPr>
          <p:nvPr>
            <p:ph type="ftr" sz="quarter" idx="11"/>
          </p:nvPr>
        </p:nvSpPr>
        <p:spPr>
          <a:xfrm>
            <a:off x="3000591" y="6314440"/>
            <a:ext cx="5122683" cy="365125"/>
          </a:xfrm>
        </p:spPr>
        <p:txBody>
          <a:bodyPr rtlCol="0"/>
          <a:lstStyle>
            <a:lvl1pPr algn="l">
              <a:defRPr b="0">
                <a:solidFill>
                  <a:schemeClr val="tx2"/>
                </a:solidFill>
              </a:defRPr>
            </a:lvl1pPr>
          </a:lstStyle>
          <a:p>
            <a:pPr rtl="0"/>
            <a:r>
              <a:rPr lang="nl-NL" noProof="0"/>
              <a:t>Een voettekst toevoegen</a:t>
            </a:r>
          </a:p>
          <a:p>
            <a:pPr rtl="0"/>
            <a:endParaRPr lang="nl-NL" noProof="0"/>
          </a:p>
        </p:txBody>
      </p:sp>
      <p:sp>
        <p:nvSpPr>
          <p:cNvPr id="6" name="Tijdelijke aanduiding voor dianummer 5"/>
          <p:cNvSpPr>
            <a:spLocks noGrp="1"/>
          </p:cNvSpPr>
          <p:nvPr>
            <p:ph type="sldNum" sz="quarter" idx="12"/>
          </p:nvPr>
        </p:nvSpPr>
        <p:spPr>
          <a:xfrm>
            <a:off x="11784011" y="1416216"/>
            <a:ext cx="407988" cy="365125"/>
          </a:xfrm>
        </p:spPr>
        <p:txBody>
          <a:bodyPr rtlCol="0"/>
          <a:lstStyle>
            <a:lvl1pPr algn="r">
              <a:defRPr>
                <a:solidFill>
                  <a:schemeClr val="bg2"/>
                </a:solidFill>
              </a:defRPr>
            </a:lvl1pPr>
          </a:lstStyle>
          <a:p>
            <a:pPr rtl="0"/>
            <a:fld id="{7AAC19ED-7CFA-4AF2-BE7E-6017F4B12C94}" type="slidenum">
              <a:rPr lang="nl-NL" noProof="0" smtClean="0"/>
              <a:t>‹N°›</a:t>
            </a:fld>
            <a:endParaRPr lang="nl-NL" noProof="0"/>
          </a:p>
        </p:txBody>
      </p:sp>
      <p:cxnSp>
        <p:nvCxnSpPr>
          <p:cNvPr id="9" name="Rechte verbindingslijn 8" title="Verticle regel"/>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37714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KLIKKEN OM TITELSTIJL VAN MODEL TE BEWERKEN</a:t>
            </a:r>
          </a:p>
        </p:txBody>
      </p:sp>
      <p:sp>
        <p:nvSpPr>
          <p:cNvPr id="3" name="Tijdelijke aanduiding voor inhoud 2"/>
          <p:cNvSpPr>
            <a:spLocks noGrp="1"/>
          </p:cNvSpPr>
          <p:nvPr>
            <p:ph idx="1" hasCustomPrompt="1"/>
          </p:nvPr>
        </p:nvSpPr>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9F29D1D6-633B-451D-87C5-4FFC55B2D3EA}" type="datetime8">
              <a:rPr lang="nl-NL" noProof="0" smtClean="0"/>
              <a:t>31-7-2020 17:03</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Een voettekst toevoegen</a:t>
            </a:r>
          </a:p>
          <a:p>
            <a:pPr rtl="0"/>
            <a:endParaRPr lang="nl-NL" noProof="0"/>
          </a:p>
        </p:txBody>
      </p:sp>
      <p:sp>
        <p:nvSpPr>
          <p:cNvPr id="6" name="Tijdelijke aanduiding voor dianummer 5"/>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a:t>
            </a:fld>
            <a:endParaRPr lang="nl-NL" noProof="0"/>
          </a:p>
        </p:txBody>
      </p:sp>
    </p:spTree>
    <p:extLst>
      <p:ext uri="{BB962C8B-B14F-4D97-AF65-F5344CB8AC3E}">
        <p14:creationId xmlns:p14="http://schemas.microsoft.com/office/powerpoint/2010/main" val="106993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2000" y="559678"/>
            <a:ext cx="3833906" cy="2278772"/>
          </a:xfrm>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2A69DC35-FBE4-48E2-AF06-026078360C1C}" type="datetime8">
              <a:rPr lang="nl-NL" noProof="0" smtClean="0"/>
              <a:t>31-7-2020 17:03</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Een voettekst toevoegen</a:t>
            </a:r>
          </a:p>
          <a:p>
            <a:pPr rtl="0"/>
            <a:endParaRPr lang="nl-NL" noProof="0"/>
          </a:p>
        </p:txBody>
      </p:sp>
      <p:sp>
        <p:nvSpPr>
          <p:cNvPr id="6" name="Tijdelijke aanduiding voor dianummer 5"/>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a:t>
            </a:fld>
            <a:endParaRPr lang="nl-NL" noProof="0"/>
          </a:p>
        </p:txBody>
      </p:sp>
      <p:sp>
        <p:nvSpPr>
          <p:cNvPr id="8" name="Tijdelijke aanduiding voor inhoud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1" y="2981325"/>
            <a:ext cx="1866900" cy="2828925"/>
          </a:xfrm>
        </p:spPr>
        <p:txBody>
          <a:bodyPr rtlCol="0"/>
          <a:lstStyle/>
          <a:p>
            <a:pPr lvl="0" rtl="0"/>
            <a:r>
              <a:rPr lang="nl-NL" noProof="0"/>
              <a:t>Tekststijlen van het model bewerken</a:t>
            </a:r>
          </a:p>
        </p:txBody>
      </p:sp>
      <p:sp>
        <p:nvSpPr>
          <p:cNvPr id="9" name="Tijdelijke aanduiding voor inhoud 7">
            <a:extLst>
              <a:ext uri="{FF2B5EF4-FFF2-40B4-BE49-F238E27FC236}">
                <a16:creationId xmlns:a16="http://schemas.microsoft.com/office/drawing/2014/main" id="{E983FCBB-03A1-486A-BDE2-92BD88EA0FCF}"/>
              </a:ext>
            </a:extLst>
          </p:cNvPr>
          <p:cNvSpPr>
            <a:spLocks noGrp="1"/>
          </p:cNvSpPr>
          <p:nvPr>
            <p:ph sz="quarter" idx="14" hasCustomPrompt="1"/>
          </p:nvPr>
        </p:nvSpPr>
        <p:spPr>
          <a:xfrm>
            <a:off x="2729006" y="2981325"/>
            <a:ext cx="1866900" cy="2828925"/>
          </a:xfrm>
        </p:spPr>
        <p:txBody>
          <a:bodyPr rtlCol="0"/>
          <a:lstStyle/>
          <a:p>
            <a:pPr lvl="0" rtl="0"/>
            <a:r>
              <a:rPr lang="nl-NL" noProof="0"/>
              <a:t>Tekststijlen van het model bewerken</a:t>
            </a:r>
          </a:p>
        </p:txBody>
      </p:sp>
    </p:spTree>
    <p:extLst>
      <p:ext uri="{BB962C8B-B14F-4D97-AF65-F5344CB8AC3E}">
        <p14:creationId xmlns:p14="http://schemas.microsoft.com/office/powerpoint/2010/main" val="32113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 en inhou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D3432B8B-A85D-47CE-98BC-3DF0B2F26AF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p:cNvSpPr>
            <a:spLocks noGrp="1"/>
          </p:cNvSpPr>
          <p:nvPr>
            <p:ph type="title" hasCustomPrompt="1"/>
          </p:nvPr>
        </p:nvSpPr>
        <p:spPr>
          <a:xfrm>
            <a:off x="6375400" y="431747"/>
            <a:ext cx="5105400" cy="684633"/>
          </a:xfrm>
        </p:spPr>
        <p:txBody>
          <a:bodyPr rtlCol="0"/>
          <a:lstStyle>
            <a:lvl1pPr algn="ctr">
              <a:defRPr/>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7088800" y="1468316"/>
            <a:ext cx="4831664" cy="3865070"/>
          </a:xfrm>
        </p:spPr>
        <p:txBody>
          <a:bodyPr rtlCol="0" anchor="ctr" anchorCtr="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42AC02CC-5515-4EB3-9755-C6F05746327F}" type="datetime8">
              <a:rPr lang="nl-NL" noProof="0" smtClean="0"/>
              <a:t>31-7-2020 17:03</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Een voettekst toevoegen</a:t>
            </a:r>
          </a:p>
          <a:p>
            <a:pPr rtl="0"/>
            <a:endParaRPr lang="nl-NL" noProof="0"/>
          </a:p>
        </p:txBody>
      </p:sp>
      <p:sp>
        <p:nvSpPr>
          <p:cNvPr id="6" name="Tijdelijke aanduiding voor dianummer 5"/>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a:t>
            </a:fld>
            <a:endParaRPr lang="nl-NL" noProof="0"/>
          </a:p>
        </p:txBody>
      </p:sp>
    </p:spTree>
    <p:extLst>
      <p:ext uri="{BB962C8B-B14F-4D97-AF65-F5344CB8AC3E}">
        <p14:creationId xmlns:p14="http://schemas.microsoft.com/office/powerpoint/2010/main" val="65416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en inhou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nl-NL" noProof="0"/>
          </a:p>
        </p:txBody>
      </p:sp>
      <p:sp>
        <p:nvSpPr>
          <p:cNvPr id="2" name="Titel 1"/>
          <p:cNvSpPr>
            <a:spLocks noGrp="1"/>
          </p:cNvSpPr>
          <p:nvPr>
            <p:ph type="title" hasCustomPrompt="1"/>
          </p:nvPr>
        </p:nvSpPr>
        <p:spPr bwMode="ltGray">
          <a:xfrm>
            <a:off x="762000" y="305678"/>
            <a:ext cx="10667998" cy="1002422"/>
          </a:xfrm>
        </p:spPr>
        <p:txBody>
          <a:bodyPr rtlCol="0" anchor="ctr" anchorCtr="0"/>
          <a:lstStyle>
            <a:lvl1pPr algn="ctr">
              <a:defRPr>
                <a:solidFill>
                  <a:schemeClr val="accent1"/>
                </a:solidFill>
              </a:defRPr>
            </a:lvl1pPr>
          </a:lstStyle>
          <a:p>
            <a:pPr rtl="0"/>
            <a:r>
              <a:rPr lang="nl-NL" noProof="0"/>
              <a:t>KLIK OM DE TITELSTIJL VAN HET MODEL TE BEWERKEN</a:t>
            </a:r>
          </a:p>
        </p:txBody>
      </p:sp>
      <p:sp>
        <p:nvSpPr>
          <p:cNvPr id="4" name="Tijdelijke aanduiding voor datum 3"/>
          <p:cNvSpPr>
            <a:spLocks noGrp="1"/>
          </p:cNvSpPr>
          <p:nvPr>
            <p:ph type="dt" sz="half" idx="10"/>
          </p:nvPr>
        </p:nvSpPr>
        <p:spPr/>
        <p:txBody>
          <a:bodyPr rtlCol="0"/>
          <a:lstStyle/>
          <a:p>
            <a:pPr rtl="0"/>
            <a:fld id="{8FC3FD28-A1F6-4498-AA3A-E959DE4AC218}" type="datetime8">
              <a:rPr lang="nl-NL" noProof="0" smtClean="0"/>
              <a:t>31-7-2020 17:03</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Een voettekst toevoegen</a:t>
            </a:r>
          </a:p>
          <a:p>
            <a:pPr rtl="0"/>
            <a:endParaRPr lang="nl-NL" noProof="0"/>
          </a:p>
        </p:txBody>
      </p:sp>
      <p:sp>
        <p:nvSpPr>
          <p:cNvPr id="8" name="Tijdelijke aanduiding voor inhoud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443527"/>
            <a:ext cx="3348000" cy="2291676"/>
          </a:xfrm>
        </p:spPr>
        <p:txBody>
          <a:bodyPr rtlCol="0"/>
          <a:lstStyle/>
          <a:p>
            <a:pPr lvl="0" rtl="0"/>
            <a:r>
              <a:rPr lang="nl-NL" noProof="0"/>
              <a:t>Tekststijlen van het model bewerken</a:t>
            </a:r>
          </a:p>
        </p:txBody>
      </p:sp>
      <p:sp>
        <p:nvSpPr>
          <p:cNvPr id="14" name="Vrije vorm 6" title="Vorm paginanummer">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Tijdelijke aanduiding voor dianummer 5"/>
          <p:cNvSpPr>
            <a:spLocks noGrp="1"/>
          </p:cNvSpPr>
          <p:nvPr>
            <p:ph type="sldNum" sz="quarter" idx="12"/>
          </p:nvPr>
        </p:nvSpPr>
        <p:spPr/>
        <p:txBody>
          <a:bodyPr rtlCol="0"/>
          <a:lstStyle>
            <a:lvl1pPr>
              <a:defRPr>
                <a:solidFill>
                  <a:schemeClr val="tx1"/>
                </a:solidFill>
              </a:defRPr>
            </a:lvl1pPr>
          </a:lstStyle>
          <a:p>
            <a:pPr rtl="0"/>
            <a:fld id="{7AAC19ED-7CFA-4AF2-BE7E-6017F4B12C94}" type="slidenum">
              <a:rPr lang="nl-NL" noProof="0" smtClean="0"/>
              <a:pPr rtl="0"/>
              <a:t>‹N°›</a:t>
            </a:fld>
            <a:endParaRPr lang="nl-NL" noProof="0"/>
          </a:p>
        </p:txBody>
      </p:sp>
      <p:sp>
        <p:nvSpPr>
          <p:cNvPr id="15" name="Tijdelijke aanduiding voor inhoud 7">
            <a:extLst>
              <a:ext uri="{FF2B5EF4-FFF2-40B4-BE49-F238E27FC236}">
                <a16:creationId xmlns:a16="http://schemas.microsoft.com/office/drawing/2014/main" id="{AF3C3132-3E24-455C-9341-F3767C087D59}"/>
              </a:ext>
            </a:extLst>
          </p:cNvPr>
          <p:cNvSpPr>
            <a:spLocks noGrp="1"/>
          </p:cNvSpPr>
          <p:nvPr>
            <p:ph sz="quarter" idx="14" hasCustomPrompt="1"/>
          </p:nvPr>
        </p:nvSpPr>
        <p:spPr>
          <a:xfrm>
            <a:off x="4421999" y="2443527"/>
            <a:ext cx="3348000" cy="2291676"/>
          </a:xfrm>
        </p:spPr>
        <p:txBody>
          <a:bodyPr rtlCol="0"/>
          <a:lstStyle/>
          <a:p>
            <a:pPr lvl="0" rtl="0"/>
            <a:r>
              <a:rPr lang="nl-NL" noProof="0"/>
              <a:t>Tekststijlen van het model bewerken</a:t>
            </a:r>
          </a:p>
        </p:txBody>
      </p:sp>
      <p:sp>
        <p:nvSpPr>
          <p:cNvPr id="16" name="Tijdelijke aanduiding voor inhoud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443527"/>
            <a:ext cx="3348000" cy="2291676"/>
          </a:xfrm>
        </p:spPr>
        <p:txBody>
          <a:bodyPr rtlCol="0"/>
          <a:lstStyle/>
          <a:p>
            <a:pPr lvl="0" rtl="0"/>
            <a:r>
              <a:rPr lang="nl-NL" noProof="0"/>
              <a:t>Tekststijlen van het model bewerken</a:t>
            </a:r>
          </a:p>
        </p:txBody>
      </p:sp>
    </p:spTree>
    <p:extLst>
      <p:ext uri="{BB962C8B-B14F-4D97-AF65-F5344CB8AC3E}">
        <p14:creationId xmlns:p14="http://schemas.microsoft.com/office/powerpoint/2010/main" val="36278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el en inhoud">
    <p:bg bwMode="grayWhite">
      <p:bgPr>
        <a:solidFill>
          <a:schemeClr val="bg2"/>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9C8E5ED0-7922-414F-9B0F-CA82F0A3C660}"/>
              </a:ext>
            </a:extLst>
          </p:cNvPr>
          <p:cNvSpPr/>
          <p:nvPr userDrawn="1"/>
        </p:nvSpPr>
        <p:spPr>
          <a:xfrm>
            <a:off x="0" y="1540330"/>
            <a:ext cx="12192000" cy="4715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 name="Rechthoek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nl-NL" noProof="0"/>
          </a:p>
        </p:txBody>
      </p:sp>
      <p:sp>
        <p:nvSpPr>
          <p:cNvPr id="4" name="Tijdelijke aanduiding voor datum 3"/>
          <p:cNvSpPr>
            <a:spLocks noGrp="1"/>
          </p:cNvSpPr>
          <p:nvPr>
            <p:ph type="dt" sz="half" idx="10"/>
          </p:nvPr>
        </p:nvSpPr>
        <p:spPr>
          <a:xfrm>
            <a:off x="7628571" y="6314440"/>
            <a:ext cx="3814856" cy="365125"/>
          </a:xfrm>
        </p:spPr>
        <p:txBody>
          <a:bodyPr rtlCol="0"/>
          <a:lstStyle/>
          <a:p>
            <a:pPr rtl="0"/>
            <a:fld id="{694B94A9-B2BB-45A9-90E0-C592D2ACE7AB}" type="datetime8">
              <a:rPr lang="nl-NL" noProof="0" smtClean="0"/>
              <a:t>31-7-2020 17:03</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Een voettekst toevoegen</a:t>
            </a:r>
          </a:p>
          <a:p>
            <a:pPr rtl="0"/>
            <a:endParaRPr lang="nl-NL" noProof="0"/>
          </a:p>
        </p:txBody>
      </p:sp>
      <p:sp>
        <p:nvSpPr>
          <p:cNvPr id="8" name="Tijdelijke aanduiding voor inhoud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875327"/>
            <a:ext cx="3348000" cy="2291676"/>
          </a:xfrm>
        </p:spPr>
        <p:txBody>
          <a:bodyPr rtlCol="0" anchor="ctr" anchorCtr="0"/>
          <a:lstStyle/>
          <a:p>
            <a:pPr lvl="0" rtl="0"/>
            <a:r>
              <a:rPr lang="nl-NL" noProof="0"/>
              <a:t>Tekststijlen van het model bewerken</a:t>
            </a:r>
          </a:p>
        </p:txBody>
      </p:sp>
      <p:sp>
        <p:nvSpPr>
          <p:cNvPr id="14" name="Vrije vorm 6" title="Vorm paginanummer">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Tijdelijke aanduiding voor dianummer 5"/>
          <p:cNvSpPr>
            <a:spLocks noGrp="1"/>
          </p:cNvSpPr>
          <p:nvPr>
            <p:ph type="sldNum" sz="quarter" idx="12"/>
          </p:nvPr>
        </p:nvSpPr>
        <p:spPr/>
        <p:txBody>
          <a:bodyPr rtlCol="0"/>
          <a:lstStyle>
            <a:lvl1pPr>
              <a:defRPr>
                <a:solidFill>
                  <a:schemeClr val="tx1"/>
                </a:solidFill>
              </a:defRPr>
            </a:lvl1pPr>
          </a:lstStyle>
          <a:p>
            <a:pPr rtl="0"/>
            <a:fld id="{7AAC19ED-7CFA-4AF2-BE7E-6017F4B12C94}" type="slidenum">
              <a:rPr lang="nl-NL" noProof="0" smtClean="0"/>
              <a:pPr rtl="0"/>
              <a:t>‹N°›</a:t>
            </a:fld>
            <a:endParaRPr lang="nl-NL" noProof="0"/>
          </a:p>
        </p:txBody>
      </p:sp>
      <p:sp>
        <p:nvSpPr>
          <p:cNvPr id="16" name="Tijdelijke aanduiding voor inhoud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875327"/>
            <a:ext cx="3348000" cy="2291676"/>
          </a:xfrm>
        </p:spPr>
        <p:txBody>
          <a:bodyPr rtlCol="0" anchor="ctr" anchorCtr="0"/>
          <a:lstStyle/>
          <a:p>
            <a:pPr lvl="0" rtl="0"/>
            <a:r>
              <a:rPr lang="nl-NL" noProof="0"/>
              <a:t>Tekststijlen van het model bewerken</a:t>
            </a:r>
          </a:p>
        </p:txBody>
      </p:sp>
      <p:sp>
        <p:nvSpPr>
          <p:cNvPr id="3" name="Titel 2">
            <a:extLst>
              <a:ext uri="{FF2B5EF4-FFF2-40B4-BE49-F238E27FC236}">
                <a16:creationId xmlns:a16="http://schemas.microsoft.com/office/drawing/2014/main" id="{8C4C76CE-242A-40DC-B9BA-9F6CD2FEBA09}"/>
              </a:ext>
            </a:extLst>
          </p:cNvPr>
          <p:cNvSpPr>
            <a:spLocks noGrp="1"/>
          </p:cNvSpPr>
          <p:nvPr>
            <p:ph type="title" hasCustomPrompt="1"/>
          </p:nvPr>
        </p:nvSpPr>
        <p:spPr bwMode="ltGray">
          <a:xfrm>
            <a:off x="761999" y="280278"/>
            <a:ext cx="10676571" cy="1002422"/>
          </a:xfrm>
        </p:spPr>
        <p:txBody>
          <a:bodyPr rtlCol="0" anchor="ctr" anchorCtr="0"/>
          <a:lstStyle>
            <a:lvl1pPr algn="ctr">
              <a:defRPr>
                <a:solidFill>
                  <a:schemeClr val="accent1"/>
                </a:solidFill>
              </a:defRPr>
            </a:lvl1pPr>
          </a:lstStyle>
          <a:p>
            <a:pPr rtl="0"/>
            <a:r>
              <a:rPr lang="nl-NL" noProof="0"/>
              <a:t>KLIK OM DE TITELSTIJL VAN HT MODEL TE BEWERKEN</a:t>
            </a:r>
          </a:p>
        </p:txBody>
      </p:sp>
    </p:spTree>
    <p:extLst>
      <p:ext uri="{BB962C8B-B14F-4D97-AF65-F5344CB8AC3E}">
        <p14:creationId xmlns:p14="http://schemas.microsoft.com/office/powerpoint/2010/main" val="256689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2000" y="352848"/>
            <a:ext cx="10667998" cy="1002422"/>
          </a:xfrm>
        </p:spPr>
        <p:txBody>
          <a:bodyPr rtlCol="0" anchor="ctr" anchorCtr="0"/>
          <a:lstStyle>
            <a:lvl1pPr algn="l">
              <a:defRPr/>
            </a:lvl1pPr>
          </a:lstStyle>
          <a:p>
            <a:pPr rtl="0"/>
            <a:r>
              <a:rPr lang="nl-NL" noProof="0"/>
              <a:t>KLIK OM DE TITELSTIJL VAN HT MODEL TE BEWERKEN</a:t>
            </a:r>
          </a:p>
        </p:txBody>
      </p:sp>
      <p:sp>
        <p:nvSpPr>
          <p:cNvPr id="3" name="Tijdelijke aanduiding voor inhoud 2"/>
          <p:cNvSpPr>
            <a:spLocks noGrp="1"/>
          </p:cNvSpPr>
          <p:nvPr>
            <p:ph idx="1" hasCustomPrompt="1"/>
          </p:nvPr>
        </p:nvSpPr>
        <p:spPr>
          <a:xfrm>
            <a:off x="8848724" y="1534886"/>
            <a:ext cx="2581273" cy="4275365"/>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66D41A94-8B76-48C3-922C-80B88DDF1314}" type="datetime8">
              <a:rPr lang="nl-NL" noProof="0" smtClean="0"/>
              <a:t>31-7-2020 17:03</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Een voettekst toevoegen</a:t>
            </a:r>
          </a:p>
          <a:p>
            <a:pPr rtl="0"/>
            <a:endParaRPr lang="nl-NL" noProof="0"/>
          </a:p>
        </p:txBody>
      </p:sp>
      <p:sp>
        <p:nvSpPr>
          <p:cNvPr id="6" name="Tijdelijke aanduiding voor dianummer 5"/>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a:t>
            </a:fld>
            <a:endParaRPr lang="nl-NL" noProof="0"/>
          </a:p>
        </p:txBody>
      </p:sp>
      <p:sp>
        <p:nvSpPr>
          <p:cNvPr id="8" name="Tijdelijke aanduiding voor inhoud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0" y="1534886"/>
            <a:ext cx="7829550" cy="4275365"/>
          </a:xfrm>
        </p:spPr>
        <p:txBody>
          <a:bodyPr rtlCol="0"/>
          <a:lstStyle/>
          <a:p>
            <a:pPr lvl="0" rtl="0"/>
            <a:r>
              <a:rPr lang="nl-NL" noProof="0"/>
              <a:t>Tekststijlen van het model bewerken</a:t>
            </a:r>
          </a:p>
        </p:txBody>
      </p:sp>
    </p:spTree>
    <p:extLst>
      <p:ext uri="{BB962C8B-B14F-4D97-AF65-F5344CB8AC3E}">
        <p14:creationId xmlns:p14="http://schemas.microsoft.com/office/powerpoint/2010/main" val="24974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rechts en inhoud link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4768376-ED37-468E-9A28-4A8C73222CFB}"/>
              </a:ext>
            </a:extLst>
          </p:cNvPr>
          <p:cNvSpPr/>
          <p:nvPr userDrawn="1"/>
        </p:nvSpPr>
        <p:spPr>
          <a:xfrm>
            <a:off x="5263637" y="0"/>
            <a:ext cx="692836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nl-NL" noProof="0"/>
          </a:p>
        </p:txBody>
      </p:sp>
      <p:sp>
        <p:nvSpPr>
          <p:cNvPr id="2" name="Tijdelijke aanduiding voor datum 1"/>
          <p:cNvSpPr>
            <a:spLocks noGrp="1"/>
          </p:cNvSpPr>
          <p:nvPr>
            <p:ph type="dt" sz="half" idx="10"/>
          </p:nvPr>
        </p:nvSpPr>
        <p:spPr/>
        <p:txBody>
          <a:bodyPr rtlCol="0"/>
          <a:lstStyle/>
          <a:p>
            <a:pPr rtl="0"/>
            <a:fld id="{EB700A5A-D6E5-4586-AA53-7F5653F7B514}" type="datetime8">
              <a:rPr lang="nl-NL" noProof="0" smtClean="0"/>
              <a:t>31-7-2020 17:03</a:t>
            </a:fld>
            <a:endParaRPr lang="nl-NL" noProof="0"/>
          </a:p>
        </p:txBody>
      </p:sp>
      <p:sp>
        <p:nvSpPr>
          <p:cNvPr id="3" name="Tijdelijke aanduiding voor voettekst 2"/>
          <p:cNvSpPr>
            <a:spLocks noGrp="1"/>
          </p:cNvSpPr>
          <p:nvPr>
            <p:ph type="ftr" sz="quarter" idx="11"/>
          </p:nvPr>
        </p:nvSpPr>
        <p:spPr/>
        <p:txBody>
          <a:bodyPr rtlCol="0"/>
          <a:lstStyle/>
          <a:p>
            <a:pPr rtl="0"/>
            <a:r>
              <a:rPr lang="nl-NL" noProof="0"/>
              <a:t>Een voettekst toevoegen</a:t>
            </a:r>
          </a:p>
          <a:p>
            <a:pPr rtl="0"/>
            <a:endParaRPr lang="nl-NL" noProof="0"/>
          </a:p>
        </p:txBody>
      </p:sp>
      <p:sp>
        <p:nvSpPr>
          <p:cNvPr id="6" name="Tijdelijke aanduiding voor inhoud 12">
            <a:extLst>
              <a:ext uri="{FF2B5EF4-FFF2-40B4-BE49-F238E27FC236}">
                <a16:creationId xmlns:a16="http://schemas.microsoft.com/office/drawing/2014/main" id="{DEDD3AEB-5731-4BFB-B455-2CAA76BB8C15}"/>
              </a:ext>
            </a:extLst>
          </p:cNvPr>
          <p:cNvSpPr>
            <a:spLocks noGrp="1"/>
          </p:cNvSpPr>
          <p:nvPr>
            <p:ph idx="1" hasCustomPrompt="1"/>
          </p:nvPr>
        </p:nvSpPr>
        <p:spPr>
          <a:xfrm>
            <a:off x="6322695" y="358646"/>
            <a:ext cx="5505450" cy="5896056"/>
          </a:xfrm>
        </p:spPr>
        <p:txBody>
          <a:bodyPr rtlCol="0" anchor="ctr" anchorCtr="0">
            <a:normAutofit/>
          </a:bodyPr>
          <a:lstStyle>
            <a:lvl1pPr>
              <a:defRPr sz="2800"/>
            </a:lvl1pPr>
          </a:lstStyle>
          <a:p>
            <a:pPr marL="0" lvl="0" indent="0" rtl="0">
              <a:lnSpc>
                <a:spcPct val="100000"/>
              </a:lnSpc>
              <a:spcAft>
                <a:spcPts val="2400"/>
              </a:spcAft>
              <a:buNone/>
            </a:pPr>
            <a:r>
              <a:rPr lang="nl-NL" sz="3200" noProof="0">
                <a:cs typeface="Segoe UI" panose="020B0502040204020203" pitchFamily="34" charset="0"/>
              </a:rPr>
              <a:t>Tekststijlen van het model bewerken</a:t>
            </a:r>
          </a:p>
        </p:txBody>
      </p:sp>
      <p:sp>
        <p:nvSpPr>
          <p:cNvPr id="8" name="Vrije vorm 6" title="Vorm paginanummer">
            <a:extLst>
              <a:ext uri="{FF2B5EF4-FFF2-40B4-BE49-F238E27FC236}">
                <a16:creationId xmlns:a16="http://schemas.microsoft.com/office/drawing/2014/main" id="{F054F317-CFFE-48EF-91D4-872C9FE7043D}"/>
              </a:ext>
            </a:extLst>
          </p:cNvPr>
          <p:cNvSpPr/>
          <p:nvPr userDrawn="1"/>
        </p:nvSpPr>
        <p:spPr bwMode="auto">
          <a:xfrm>
            <a:off x="11793378"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1" name="Titel 10">
            <a:extLst>
              <a:ext uri="{FF2B5EF4-FFF2-40B4-BE49-F238E27FC236}">
                <a16:creationId xmlns:a16="http://schemas.microsoft.com/office/drawing/2014/main" id="{0D58896D-DB7B-49E4-87EC-67CEAB2EF53C}"/>
              </a:ext>
            </a:extLst>
          </p:cNvPr>
          <p:cNvSpPr>
            <a:spLocks noGrp="1"/>
          </p:cNvSpPr>
          <p:nvPr>
            <p:ph type="title" hasCustomPrompt="1"/>
          </p:nvPr>
        </p:nvSpPr>
        <p:spPr>
          <a:xfrm>
            <a:off x="707570" y="548792"/>
            <a:ext cx="3833906" cy="4952492"/>
          </a:xfrm>
        </p:spPr>
        <p:txBody>
          <a:bodyPr rtlCol="0"/>
          <a:lstStyle/>
          <a:p>
            <a:pPr rtl="0"/>
            <a:r>
              <a:rPr lang="nl-NL" noProof="0"/>
              <a:t>KLIK OM DE TITELSTIJL VAN HT MODEL TE BEWERKEN</a:t>
            </a:r>
          </a:p>
        </p:txBody>
      </p:sp>
      <p:sp>
        <p:nvSpPr>
          <p:cNvPr id="10" name="Tijdelijke aanduiding voor dianummer 5"/>
          <p:cNvSpPr txBox="1">
            <a:spLocks/>
          </p:cNvSpPr>
          <p:nvPr userDrawn="1"/>
        </p:nvSpPr>
        <p:spPr>
          <a:xfrm>
            <a:off x="11781761" y="582428"/>
            <a:ext cx="407988" cy="365125"/>
          </a:xfrm>
          <a:prstGeom prst="rect">
            <a:avLst/>
          </a:prstGeom>
        </p:spPr>
        <p:txBody>
          <a:bodyPr vert="horz" lIns="91440" tIns="45720" rIns="91440" bIns="45720" rtlCol="0" anchor="ctr"/>
          <a:lstStyle>
            <a:defPPr>
              <a:defRPr lang="en-US"/>
            </a:defPPr>
            <a:lvl1pPr marL="0" algn="r" defTabSz="457200" rtl="0" eaLnBrk="1" latinLnBrk="0" hangingPunct="1">
              <a:defRPr sz="1200" b="0" i="1" kern="12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fld id="{9F9883E2-3D63-40B4-9105-EAB596140EA2}" type="slidenum">
              <a:rPr lang="nl-NL" noProof="0" smtClean="0">
                <a:solidFill>
                  <a:schemeClr val="bg2"/>
                </a:solidFill>
              </a:rPr>
              <a:t>‹N°›</a:t>
            </a:fld>
            <a:endParaRPr lang="nl-NL" noProof="0">
              <a:solidFill>
                <a:schemeClr val="bg2"/>
              </a:solidFill>
            </a:endParaRPr>
          </a:p>
        </p:txBody>
      </p:sp>
    </p:spTree>
    <p:extLst>
      <p:ext uri="{BB962C8B-B14F-4D97-AF65-F5344CB8AC3E}">
        <p14:creationId xmlns:p14="http://schemas.microsoft.com/office/powerpoint/2010/main" val="399119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p:bgPr>
    </p:bg>
    <p:spTree>
      <p:nvGrpSpPr>
        <p:cNvPr id="1" name=""/>
        <p:cNvGrpSpPr/>
        <p:nvPr/>
      </p:nvGrpSpPr>
      <p:grpSpPr>
        <a:xfrm>
          <a:off x="0" y="0"/>
          <a:ext cx="0" cy="0"/>
          <a:chOff x="0" y="0"/>
          <a:chExt cx="0" cy="0"/>
        </a:xfrm>
      </p:grpSpPr>
      <p:sp>
        <p:nvSpPr>
          <p:cNvPr id="9" name="Vrije vorm 6" title="Vorm paginanummer">
            <a:extLst>
              <a:ext uri="{FF2B5EF4-FFF2-40B4-BE49-F238E27FC236}">
                <a16:creationId xmlns:a16="http://schemas.microsoft.com/office/drawing/2014/main" id="{B162E9BD-1CEB-41D5-8DEB-7C5EDF3B01C3}"/>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2" name="Tijdelijke aanduiding voor titel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pPr rtl="0"/>
            <a:fld id="{E1170E99-3A16-43BE-ADF8-801A53CC53AE}" type="datetime8">
              <a:rPr lang="nl-NL" noProof="0" smtClean="0"/>
              <a:t>31-7-2020 17:03</a:t>
            </a:fld>
            <a:endParaRPr lang="nl-NL" noProof="0" dirty="0"/>
          </a:p>
        </p:txBody>
      </p:sp>
      <p:sp>
        <p:nvSpPr>
          <p:cNvPr id="5" name="Tijdelijke aanduiding voor voettekst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pPr rtl="0"/>
            <a:r>
              <a:rPr lang="nl-NL" noProof="0"/>
              <a:t>Een voettekst toevoegen </a:t>
            </a:r>
          </a:p>
        </p:txBody>
      </p:sp>
      <p:sp>
        <p:nvSpPr>
          <p:cNvPr id="6" name="Tijdelijke aanduiding voor dianummer 5"/>
          <p:cNvSpPr>
            <a:spLocks noGrp="1"/>
          </p:cNvSpPr>
          <p:nvPr>
            <p:ph type="sldNum" sz="quarter" idx="4"/>
          </p:nvPr>
        </p:nvSpPr>
        <p:spPr>
          <a:xfrm>
            <a:off x="11784011" y="587179"/>
            <a:ext cx="407988" cy="365125"/>
          </a:xfrm>
          <a:prstGeom prst="rect">
            <a:avLst/>
          </a:prstGeom>
        </p:spPr>
        <p:txBody>
          <a:bodyPr vert="horz" lIns="91440" tIns="45720" rIns="91440" bIns="45720" rtlCol="0" anchor="ctr"/>
          <a:lstStyle>
            <a:lvl1pPr algn="r">
              <a:defRPr sz="1200" b="0" i="1" baseline="0">
                <a:solidFill>
                  <a:schemeClr val="tx2"/>
                </a:solidFill>
                <a:latin typeface="+mj-lt"/>
              </a:defRPr>
            </a:lvl1pPr>
          </a:lstStyle>
          <a:p>
            <a:pPr rtl="0"/>
            <a:fld id="{7AAC19ED-7CFA-4AF2-BE7E-6017F4B12C94}" type="slidenum">
              <a:rPr lang="nl-NL" noProof="0" smtClean="0"/>
              <a:pPr rtl="0"/>
              <a:t>‹N°›</a:t>
            </a:fld>
            <a:endParaRPr lang="nl-NL" noProof="0" dirty="0"/>
          </a:p>
        </p:txBody>
      </p:sp>
      <p:cxnSp>
        <p:nvCxnSpPr>
          <p:cNvPr id="10" name="Rechte verbindingslijn 9" title="Horizontale regel"/>
          <p:cNvCxnSpPr/>
          <p:nvPr/>
        </p:nvCxnSpPr>
        <p:spPr>
          <a:xfrm>
            <a:off x="0" y="6199730"/>
            <a:ext cx="449580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87100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73" r:id="rId4"/>
    <p:sldLayoutId id="2147483677" r:id="rId5"/>
    <p:sldLayoutId id="2147483674" r:id="rId6"/>
    <p:sldLayoutId id="2147483679" r:id="rId7"/>
    <p:sldLayoutId id="2147483678" r:id="rId8"/>
    <p:sldLayoutId id="2147483676" r:id="rId9"/>
    <p:sldLayoutId id="2147483675" r:id="rId10"/>
    <p:sldLayoutId id="2147483665" r:id="rId11"/>
    <p:sldLayoutId id="2147483682" r:id="rId12"/>
    <p:sldLayoutId id="2147483681" r:id="rId13"/>
    <p:sldLayoutId id="2147483667" r:id="rId14"/>
    <p:sldLayoutId id="2147483668" r:id="rId15"/>
    <p:sldLayoutId id="2147483680" r:id="rId16"/>
  </p:sldLayoutIdLst>
  <p:hf hdr="0" ftr="0" dt="0"/>
  <p:txStyles>
    <p:titleStyle>
      <a:lvl1pPr algn="r" defTabSz="914400" rtl="0" eaLnBrk="1" latinLnBrk="0" hangingPunct="1">
        <a:lnSpc>
          <a:spcPct val="90000"/>
        </a:lnSpc>
        <a:spcBef>
          <a:spcPct val="0"/>
        </a:spcBef>
        <a:buNone/>
        <a:defRPr sz="5000" b="0" i="0"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surveys.sciensano.be/index.php/744863"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hyperlink" Target="mailto:griepwzc@sciensano.be" TargetMode="External"/><Relationship Id="rId4" Type="http://schemas.openxmlformats.org/officeDocument/2006/relationships/hyperlink" Target="https://surveys.sciensano.be/index.php/744863"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hidden="1">
            <a:extLst>
              <a:ext uri="{FF2B5EF4-FFF2-40B4-BE49-F238E27FC236}">
                <a16:creationId xmlns:a16="http://schemas.microsoft.com/office/drawing/2014/main" id="{192D9B22-CA63-4CDB-8957-40947F45B732}"/>
              </a:ext>
            </a:extLst>
          </p:cNvPr>
          <p:cNvSpPr>
            <a:spLocks noGrp="1"/>
          </p:cNvSpPr>
          <p:nvPr>
            <p:ph type="sldNum" sz="quarter" idx="12"/>
          </p:nvPr>
        </p:nvSpPr>
        <p:spPr/>
        <p:txBody>
          <a:bodyPr rtlCol="0"/>
          <a:lstStyle/>
          <a:p>
            <a:pPr rtl="0"/>
            <a:fld id="{7AAC19ED-7CFA-4AF2-BE7E-6017F4B12C94}" type="slidenum">
              <a:rPr lang="en-US" smtClean="0"/>
              <a:t>1</a:t>
            </a:fld>
            <a:endParaRPr lang="en-US" dirty="0"/>
          </a:p>
        </p:txBody>
      </p:sp>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35000"/>
            <a:ext cx="12308619" cy="8205746"/>
          </a:xfrm>
          <a:prstGeom prst="rect">
            <a:avLst/>
          </a:prstGeom>
        </p:spPr>
      </p:pic>
      <p:sp>
        <p:nvSpPr>
          <p:cNvPr id="16" name="Titel 1">
            <a:extLst>
              <a:ext uri="{FF2B5EF4-FFF2-40B4-BE49-F238E27FC236}">
                <a16:creationId xmlns:a16="http://schemas.microsoft.com/office/drawing/2014/main" id="{C478B3CD-9828-4280-95EC-5F9D73400FF8}"/>
              </a:ext>
            </a:extLst>
          </p:cNvPr>
          <p:cNvSpPr>
            <a:spLocks noGrp="1"/>
          </p:cNvSpPr>
          <p:nvPr>
            <p:ph type="ctrTitle"/>
          </p:nvPr>
        </p:nvSpPr>
        <p:spPr bwMode="white">
          <a:xfrm>
            <a:off x="2407625" y="1230500"/>
            <a:ext cx="7560000" cy="4320000"/>
          </a:xfrm>
          <a:solidFill>
            <a:srgbClr val="439EB7">
              <a:alpha val="60000"/>
            </a:srgbClr>
          </a:solidFill>
        </p:spPr>
        <p:txBody>
          <a:bodyPr rtlCol="0"/>
          <a:lstStyle/>
          <a:p>
            <a:pPr rtl="0"/>
            <a:r>
              <a:rPr lang="nl-BE" sz="8000" dirty="0">
                <a:solidFill>
                  <a:schemeClr val="tx1"/>
                </a:solidFill>
              </a:rPr>
              <a:t>LIMESURVEY</a:t>
            </a:r>
            <a:endParaRPr lang="nl" sz="8000" dirty="0">
              <a:solidFill>
                <a:schemeClr val="tx1"/>
              </a:solidFill>
            </a:endParaRPr>
          </a:p>
        </p:txBody>
      </p:sp>
      <p:sp>
        <p:nvSpPr>
          <p:cNvPr id="17" name="Subtitel 2">
            <a:extLst>
              <a:ext uri="{FF2B5EF4-FFF2-40B4-BE49-F238E27FC236}">
                <a16:creationId xmlns:a16="http://schemas.microsoft.com/office/drawing/2014/main" id="{5A9A3178-CB65-4687-BC8A-DBB6F3C6EF12}"/>
              </a:ext>
            </a:extLst>
          </p:cNvPr>
          <p:cNvSpPr>
            <a:spLocks noGrp="1"/>
          </p:cNvSpPr>
          <p:nvPr>
            <p:ph type="subTitle" idx="1"/>
          </p:nvPr>
        </p:nvSpPr>
        <p:spPr>
          <a:xfrm>
            <a:off x="2779278" y="4889285"/>
            <a:ext cx="7034362" cy="1207409"/>
          </a:xfrm>
        </p:spPr>
        <p:txBody>
          <a:bodyPr rtlCol="0">
            <a:normAutofit/>
          </a:bodyPr>
          <a:lstStyle/>
          <a:p>
            <a:pPr rtl="0">
              <a:lnSpc>
                <a:spcPct val="100000"/>
              </a:lnSpc>
            </a:pPr>
            <a:r>
              <a:rPr lang="nl" sz="3200" dirty="0">
                <a:solidFill>
                  <a:schemeClr val="tx1"/>
                </a:solidFill>
                <a:cs typeface="Segoe UI" panose="020B0502040204020203" pitchFamily="34" charset="0"/>
              </a:rPr>
              <a:t>Manuel</a:t>
            </a:r>
          </a:p>
        </p:txBody>
      </p:sp>
      <p:grpSp>
        <p:nvGrpSpPr>
          <p:cNvPr id="18" name="Groep 17" descr="decoratief element">
            <a:extLst>
              <a:ext uri="{FF2B5EF4-FFF2-40B4-BE49-F238E27FC236}">
                <a16:creationId xmlns:a16="http://schemas.microsoft.com/office/drawing/2014/main" id="{698C1723-6BE3-4292-90F2-43C7A22F5038}"/>
              </a:ext>
              <a:ext uri="{C183D7F6-B498-43B3-948B-1728B52AA6E4}">
                <adec:decorative xmlns:adec="http://schemas.microsoft.com/office/drawing/2017/decorative" xmlns="" val="1"/>
              </a:ext>
            </a:extLst>
          </p:cNvPr>
          <p:cNvGrpSpPr/>
          <p:nvPr/>
        </p:nvGrpSpPr>
        <p:grpSpPr bwMode="white">
          <a:xfrm>
            <a:off x="2407625" y="1184031"/>
            <a:ext cx="7560000" cy="4320000"/>
            <a:chOff x="2989385" y="1679331"/>
            <a:chExt cx="7376746" cy="2681654"/>
          </a:xfrm>
        </p:grpSpPr>
        <p:cxnSp>
          <p:nvCxnSpPr>
            <p:cNvPr id="19" name="Rechte verbindingslijn 18">
              <a:extLst>
                <a:ext uri="{FF2B5EF4-FFF2-40B4-BE49-F238E27FC236}">
                  <a16:creationId xmlns:a16="http://schemas.microsoft.com/office/drawing/2014/main" id="{EFF9A4E4-33FF-4BA5-9A1C-6E8B73621BEB}"/>
                </a:ext>
              </a:extLst>
            </p:cNvPr>
            <p:cNvCxnSpPr/>
            <p:nvPr/>
          </p:nvCxnSpPr>
          <p:spPr bwMode="white">
            <a:xfrm>
              <a:off x="2989385" y="1679331"/>
              <a:ext cx="737674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D9168D7F-9049-4135-9731-02DB8D3CD4C9}"/>
                </a:ext>
              </a:extLst>
            </p:cNvPr>
            <p:cNvCxnSpPr/>
            <p:nvPr/>
          </p:nvCxnSpPr>
          <p:spPr bwMode="white">
            <a:xfrm>
              <a:off x="10366130" y="1688123"/>
              <a:ext cx="0" cy="267286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0A19D412-8FFA-4958-A76C-EB9E1F690AD9}"/>
                </a:ext>
              </a:extLst>
            </p:cNvPr>
            <p:cNvCxnSpPr/>
            <p:nvPr/>
          </p:nvCxnSpPr>
          <p:spPr bwMode="white">
            <a:xfrm>
              <a:off x="2989385" y="1679331"/>
              <a:ext cx="0" cy="26748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E85B0E36-8696-452F-958E-984FBF104D99}"/>
                </a:ext>
              </a:extLst>
            </p:cNvPr>
            <p:cNvCxnSpPr/>
            <p:nvPr/>
          </p:nvCxnSpPr>
          <p:spPr bwMode="white">
            <a:xfrm>
              <a:off x="2989385" y="4354131"/>
              <a:ext cx="174087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D3F49821-5888-450B-ABA1-D4D7B73EC2AB}"/>
                </a:ext>
              </a:extLst>
            </p:cNvPr>
            <p:cNvCxnSpPr/>
            <p:nvPr/>
          </p:nvCxnSpPr>
          <p:spPr bwMode="white">
            <a:xfrm>
              <a:off x="8625254" y="4360985"/>
              <a:ext cx="174087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644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648" y="697669"/>
            <a:ext cx="10280822" cy="5515232"/>
          </a:xfrm>
        </p:spPr>
      </p:pic>
      <p:sp>
        <p:nvSpPr>
          <p:cNvPr id="7" name="Pijl-omlaag 6"/>
          <p:cNvSpPr/>
          <p:nvPr/>
        </p:nvSpPr>
        <p:spPr>
          <a:xfrm rot="18852703" flipH="1">
            <a:off x="1580891" y="2011275"/>
            <a:ext cx="275901" cy="767580"/>
          </a:xfrm>
          <a:prstGeom prst="downArrow">
            <a:avLst>
              <a:gd name="adj1" fmla="val 0"/>
              <a:gd name="adj2" fmla="val 50000"/>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245562" y="3586865"/>
            <a:ext cx="1391414" cy="1015663"/>
          </a:xfrm>
          <a:prstGeom prst="rect">
            <a:avLst/>
          </a:prstGeom>
          <a:solidFill>
            <a:srgbClr val="F5F5F5"/>
          </a:solidFill>
          <a:ln>
            <a:solidFill>
              <a:srgbClr val="FF0000"/>
            </a:solidFill>
          </a:ln>
        </p:spPr>
        <p:txBody>
          <a:bodyPr wrap="square" rtlCol="0">
            <a:spAutoFit/>
          </a:bodyPr>
          <a:lstStyle/>
          <a:p>
            <a:r>
              <a:rPr lang="fr-FR" sz="1200" dirty="0">
                <a:latin typeface="Calibri" panose="020F0502020204030204" pitchFamily="34" charset="0"/>
                <a:cs typeface="Calibri" panose="020F0502020204030204" pitchFamily="34" charset="0"/>
              </a:rPr>
              <a:t>Les nouveaux cas, c'est-à-dire ceux qui n'ont pas été communiqués précédemment</a:t>
            </a:r>
          </a:p>
        </p:txBody>
      </p:sp>
      <p:sp>
        <p:nvSpPr>
          <p:cNvPr id="9" name="Rectangle 4"/>
          <p:cNvSpPr/>
          <p:nvPr/>
        </p:nvSpPr>
        <p:spPr>
          <a:xfrm>
            <a:off x="1844112" y="2833817"/>
            <a:ext cx="3717855" cy="1444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Tekstvak 9"/>
          <p:cNvSpPr txBox="1"/>
          <p:nvPr/>
        </p:nvSpPr>
        <p:spPr>
          <a:xfrm>
            <a:off x="44794" y="1464787"/>
            <a:ext cx="1391414" cy="1200329"/>
          </a:xfrm>
          <a:prstGeom prst="rect">
            <a:avLst/>
          </a:prstGeom>
          <a:solidFill>
            <a:srgbClr val="F5F5F5"/>
          </a:solidFill>
          <a:ln>
            <a:solidFill>
              <a:srgbClr val="FF0000"/>
            </a:solidFill>
          </a:ln>
        </p:spPr>
        <p:txBody>
          <a:bodyPr wrap="square" rtlCol="0">
            <a:spAutoFit/>
          </a:bodyPr>
          <a:lstStyle/>
          <a:p>
            <a:r>
              <a:rPr lang="fr-FR" sz="1200" dirty="0">
                <a:latin typeface="Calibri" panose="020F0502020204030204" pitchFamily="34" charset="0"/>
                <a:cs typeface="Calibri" panose="020F0502020204030204" pitchFamily="34" charset="0"/>
              </a:rPr>
              <a:t>Nombre total de cas confirmés, y compris le nombre de cas actuellement hospitalisés.</a:t>
            </a:r>
          </a:p>
        </p:txBody>
      </p:sp>
      <p:sp>
        <p:nvSpPr>
          <p:cNvPr id="11" name="Pijl-omlaag 10"/>
          <p:cNvSpPr/>
          <p:nvPr/>
        </p:nvSpPr>
        <p:spPr>
          <a:xfrm rot="16200000">
            <a:off x="2002133" y="3667094"/>
            <a:ext cx="172995" cy="903309"/>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4"/>
          <p:cNvSpPr/>
          <p:nvPr/>
        </p:nvSpPr>
        <p:spPr>
          <a:xfrm>
            <a:off x="1844111" y="4380892"/>
            <a:ext cx="3717855" cy="1444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Tekstvak 12"/>
          <p:cNvSpPr txBox="1"/>
          <p:nvPr/>
        </p:nvSpPr>
        <p:spPr>
          <a:xfrm>
            <a:off x="38928" y="4875767"/>
            <a:ext cx="1679913" cy="1569660"/>
          </a:xfrm>
          <a:prstGeom prst="rect">
            <a:avLst/>
          </a:prstGeom>
          <a:solidFill>
            <a:srgbClr val="F5F5F5"/>
          </a:solidFill>
          <a:ln>
            <a:solidFill>
              <a:srgbClr val="FF0000"/>
            </a:solidFill>
          </a:ln>
        </p:spPr>
        <p:txBody>
          <a:bodyPr wrap="square" rtlCol="0">
            <a:spAutoFit/>
          </a:bodyPr>
          <a:lstStyle/>
          <a:p>
            <a:r>
              <a:rPr lang="fr-FR" sz="1200" dirty="0">
                <a:latin typeface="Calibri" panose="020F0502020204030204" pitchFamily="34" charset="0"/>
                <a:cs typeface="Calibri" panose="020F0502020204030204" pitchFamily="34" charset="0"/>
              </a:rPr>
              <a:t>Les cas possibles que vous avez précédemment indiqués et dont vous avez maintenant reçu les résultats et ceux-ci ont été confirmés de manière positive.</a:t>
            </a:r>
            <a:endParaRPr lang="nl-BE" sz="1200" dirty="0">
              <a:latin typeface="Calibri" panose="020F0502020204030204" pitchFamily="34" charset="0"/>
              <a:cs typeface="Calibri" panose="020F0502020204030204" pitchFamily="34" charset="0"/>
            </a:endParaRPr>
          </a:p>
        </p:txBody>
      </p:sp>
      <p:sp>
        <p:nvSpPr>
          <p:cNvPr id="14" name="Pijl-omlaag 13"/>
          <p:cNvSpPr/>
          <p:nvPr/>
        </p:nvSpPr>
        <p:spPr>
          <a:xfrm rot="16200000">
            <a:off x="2083998" y="5156247"/>
            <a:ext cx="172995" cy="903309"/>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35077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643" y="452586"/>
            <a:ext cx="10764254" cy="5724117"/>
          </a:xfrm>
        </p:spPr>
      </p:pic>
      <p:sp>
        <p:nvSpPr>
          <p:cNvPr id="5" name="Rectangle 4"/>
          <p:cNvSpPr/>
          <p:nvPr/>
        </p:nvSpPr>
        <p:spPr>
          <a:xfrm>
            <a:off x="3045410" y="2108886"/>
            <a:ext cx="6049163" cy="370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61365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6481" y="177346"/>
            <a:ext cx="10859859" cy="5820206"/>
          </a:xfrm>
        </p:spPr>
      </p:pic>
      <p:sp>
        <p:nvSpPr>
          <p:cNvPr id="7" name="Tekstvak 6"/>
          <p:cNvSpPr txBox="1"/>
          <p:nvPr/>
        </p:nvSpPr>
        <p:spPr>
          <a:xfrm>
            <a:off x="78476" y="1142117"/>
            <a:ext cx="1679913" cy="1015663"/>
          </a:xfrm>
          <a:prstGeom prst="rect">
            <a:avLst/>
          </a:prstGeom>
          <a:solidFill>
            <a:srgbClr val="F5F5F5"/>
          </a:solidFill>
          <a:ln>
            <a:solidFill>
              <a:srgbClr val="FF0000"/>
            </a:solidFill>
          </a:ln>
        </p:spPr>
        <p:txBody>
          <a:bodyPr wrap="square" rtlCol="0">
            <a:spAutoFit/>
          </a:bodyPr>
          <a:lstStyle/>
          <a:p>
            <a:r>
              <a:rPr lang="fr-FR" sz="1200" dirty="0">
                <a:latin typeface="Calibri" panose="020F0502020204030204" pitchFamily="34" charset="0"/>
                <a:cs typeface="Calibri" panose="020F0502020204030204" pitchFamily="34" charset="0"/>
              </a:rPr>
              <a:t>Nombre total de cas possibles de COVID-19 qui correspondent à la définition de cas décrite à la page précédente.</a:t>
            </a:r>
            <a:endParaRPr lang="nl-BE" sz="1200" dirty="0">
              <a:latin typeface="Calibri" panose="020F0502020204030204" pitchFamily="34" charset="0"/>
              <a:cs typeface="Calibri" panose="020F0502020204030204" pitchFamily="34" charset="0"/>
            </a:endParaRPr>
          </a:p>
        </p:txBody>
      </p:sp>
      <p:sp>
        <p:nvSpPr>
          <p:cNvPr id="8" name="Pijl-omlaag 7"/>
          <p:cNvSpPr/>
          <p:nvPr/>
        </p:nvSpPr>
        <p:spPr>
          <a:xfrm rot="16200000">
            <a:off x="2123546" y="1528623"/>
            <a:ext cx="172995" cy="903309"/>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p:cNvSpPr txBox="1"/>
          <p:nvPr/>
        </p:nvSpPr>
        <p:spPr>
          <a:xfrm>
            <a:off x="78475" y="2604260"/>
            <a:ext cx="1679913" cy="1200329"/>
          </a:xfrm>
          <a:prstGeom prst="rect">
            <a:avLst/>
          </a:prstGeom>
          <a:solidFill>
            <a:srgbClr val="F5F5F5"/>
          </a:solidFill>
          <a:ln>
            <a:solidFill>
              <a:srgbClr val="FF0000"/>
            </a:solidFill>
          </a:ln>
        </p:spPr>
        <p:txBody>
          <a:bodyPr wrap="square" rtlCol="0">
            <a:spAutoFit/>
          </a:bodyPr>
          <a:lstStyle/>
          <a:p>
            <a:r>
              <a:rPr lang="fr-FR" sz="1200" dirty="0">
                <a:latin typeface="Calibri" panose="020F0502020204030204" pitchFamily="34" charset="0"/>
                <a:cs typeface="Calibri" panose="020F0502020204030204" pitchFamily="34" charset="0"/>
              </a:rPr>
              <a:t>Total NOUVEAU nombre de cas possibles de COVID-19 qui correspondent à la définition de cas décrite à la page précédente.</a:t>
            </a:r>
            <a:endParaRPr lang="nl-BE" sz="1200" dirty="0">
              <a:latin typeface="Calibri" panose="020F0502020204030204" pitchFamily="34" charset="0"/>
              <a:cs typeface="Calibri" panose="020F0502020204030204" pitchFamily="34" charset="0"/>
            </a:endParaRPr>
          </a:p>
        </p:txBody>
      </p:sp>
      <p:sp>
        <p:nvSpPr>
          <p:cNvPr id="10" name="Pijl-omlaag 9"/>
          <p:cNvSpPr/>
          <p:nvPr/>
        </p:nvSpPr>
        <p:spPr>
          <a:xfrm rot="16200000">
            <a:off x="2123546" y="3157206"/>
            <a:ext cx="172995" cy="903309"/>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kstvak 10"/>
          <p:cNvSpPr txBox="1"/>
          <p:nvPr/>
        </p:nvSpPr>
        <p:spPr>
          <a:xfrm>
            <a:off x="78475" y="4232843"/>
            <a:ext cx="1679913" cy="1200329"/>
          </a:xfrm>
          <a:prstGeom prst="rect">
            <a:avLst/>
          </a:prstGeom>
          <a:solidFill>
            <a:srgbClr val="F5F5F5"/>
          </a:solidFill>
          <a:ln>
            <a:solidFill>
              <a:srgbClr val="FF0000"/>
            </a:solidFill>
          </a:ln>
        </p:spPr>
        <p:txBody>
          <a:bodyPr wrap="square" rtlCol="0">
            <a:spAutoFit/>
          </a:bodyPr>
          <a:lstStyle/>
          <a:p>
            <a:r>
              <a:rPr lang="fr-FR" sz="1200" dirty="0">
                <a:latin typeface="Calibri" panose="020F0502020204030204" pitchFamily="34" charset="0"/>
                <a:cs typeface="Calibri" panose="020F0502020204030204" pitchFamily="34" charset="0"/>
              </a:rPr>
              <a:t>Total NOUVEAU nombre de cas possibles de COVID-19 qui correspondent à la définition de cas décrite à la page précédente.</a:t>
            </a:r>
          </a:p>
        </p:txBody>
      </p:sp>
      <p:sp>
        <p:nvSpPr>
          <p:cNvPr id="12" name="Pijl-omlaag 11"/>
          <p:cNvSpPr/>
          <p:nvPr/>
        </p:nvSpPr>
        <p:spPr>
          <a:xfrm rot="16200000">
            <a:off x="2123545" y="4808521"/>
            <a:ext cx="172995" cy="903309"/>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114804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735" y="536678"/>
            <a:ext cx="10515600" cy="5624751"/>
          </a:xfrm>
        </p:spPr>
      </p:pic>
      <p:sp>
        <p:nvSpPr>
          <p:cNvPr id="5" name="Rectangle 4"/>
          <p:cNvSpPr/>
          <p:nvPr/>
        </p:nvSpPr>
        <p:spPr>
          <a:xfrm>
            <a:off x="3136026" y="2092410"/>
            <a:ext cx="6049163" cy="370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214864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19" y="575724"/>
            <a:ext cx="10515600" cy="5586413"/>
          </a:xfrm>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22936" t="3605"/>
          <a:stretch/>
        </p:blipFill>
        <p:spPr>
          <a:xfrm>
            <a:off x="10032275" y="5929302"/>
            <a:ext cx="372291" cy="465670"/>
          </a:xfrm>
          <a:prstGeom prst="rect">
            <a:avLst/>
          </a:prstGeom>
        </p:spPr>
      </p:pic>
      <p:sp>
        <p:nvSpPr>
          <p:cNvPr id="6" name="Pijl-omlaag 5"/>
          <p:cNvSpPr/>
          <p:nvPr/>
        </p:nvSpPr>
        <p:spPr>
          <a:xfrm rot="16200000">
            <a:off x="2585584" y="2296239"/>
            <a:ext cx="243374" cy="903309"/>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Pijl-omlaag 6"/>
          <p:cNvSpPr/>
          <p:nvPr/>
        </p:nvSpPr>
        <p:spPr>
          <a:xfrm rot="16200000">
            <a:off x="6425844" y="2319554"/>
            <a:ext cx="243374" cy="903309"/>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4"/>
          <p:cNvSpPr/>
          <p:nvPr/>
        </p:nvSpPr>
        <p:spPr>
          <a:xfrm>
            <a:off x="3610742" y="2255504"/>
            <a:ext cx="5873578" cy="370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4"/>
          <p:cNvSpPr/>
          <p:nvPr/>
        </p:nvSpPr>
        <p:spPr>
          <a:xfrm>
            <a:off x="1631091" y="3159586"/>
            <a:ext cx="3830595" cy="2792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Pijl-omlaag 9"/>
          <p:cNvSpPr/>
          <p:nvPr/>
        </p:nvSpPr>
        <p:spPr>
          <a:xfrm rot="16200000">
            <a:off x="2511443" y="4227152"/>
            <a:ext cx="243374" cy="903309"/>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343761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784" y="581162"/>
            <a:ext cx="10515600" cy="5597366"/>
          </a:xfrm>
        </p:spPr>
      </p:pic>
    </p:spTree>
    <p:extLst>
      <p:ext uri="{BB962C8B-B14F-4D97-AF65-F5344CB8AC3E}">
        <p14:creationId xmlns:p14="http://schemas.microsoft.com/office/powerpoint/2010/main" val="769206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167" y="540402"/>
            <a:ext cx="10513889" cy="5645740"/>
          </a:xfrm>
        </p:spPr>
      </p:pic>
    </p:spTree>
    <p:extLst>
      <p:ext uri="{BB962C8B-B14F-4D97-AF65-F5344CB8AC3E}">
        <p14:creationId xmlns:p14="http://schemas.microsoft.com/office/powerpoint/2010/main" val="2027204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113" y="578871"/>
            <a:ext cx="10515600" cy="5619274"/>
          </a:xfrm>
        </p:spPr>
      </p:pic>
    </p:spTree>
    <p:extLst>
      <p:ext uri="{BB962C8B-B14F-4D97-AF65-F5344CB8AC3E}">
        <p14:creationId xmlns:p14="http://schemas.microsoft.com/office/powerpoint/2010/main" val="3821270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303" y="573825"/>
            <a:ext cx="10516236" cy="5619614"/>
          </a:xfrm>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22936" t="3605"/>
          <a:stretch/>
        </p:blipFill>
        <p:spPr>
          <a:xfrm>
            <a:off x="9760425" y="5727769"/>
            <a:ext cx="372291" cy="465670"/>
          </a:xfrm>
          <a:prstGeom prst="rect">
            <a:avLst/>
          </a:prstGeom>
        </p:spPr>
      </p:pic>
    </p:spTree>
    <p:extLst>
      <p:ext uri="{BB962C8B-B14F-4D97-AF65-F5344CB8AC3E}">
        <p14:creationId xmlns:p14="http://schemas.microsoft.com/office/powerpoint/2010/main" val="1930688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595" y="556558"/>
            <a:ext cx="10515600" cy="5671951"/>
          </a:xfrm>
        </p:spPr>
      </p:pic>
      <p:sp>
        <p:nvSpPr>
          <p:cNvPr id="5" name="Rectangle 4"/>
          <p:cNvSpPr/>
          <p:nvPr/>
        </p:nvSpPr>
        <p:spPr>
          <a:xfrm>
            <a:off x="3015048" y="2141837"/>
            <a:ext cx="5873578" cy="370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75872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pPr rtl="0"/>
            <a:fld id="{7AAC19ED-7CFA-4AF2-BE7E-6017F4B12C94}" type="slidenum">
              <a:rPr lang="nl-NL" noProof="0" smtClean="0"/>
              <a:t>2</a:t>
            </a:fld>
            <a:endParaRPr lang="nl-NL" noProof="0"/>
          </a:p>
        </p:txBody>
      </p:sp>
      <p:sp>
        <p:nvSpPr>
          <p:cNvPr id="6" name="Tijdelijke aanduiding voor inhoud 2"/>
          <p:cNvSpPr txBox="1">
            <a:spLocks/>
          </p:cNvSpPr>
          <p:nvPr/>
        </p:nvSpPr>
        <p:spPr>
          <a:xfrm>
            <a:off x="668913" y="1019493"/>
            <a:ext cx="10058400" cy="4528326"/>
          </a:xfrm>
          <a:prstGeom prst="rect">
            <a:avLst/>
          </a:prstGeom>
        </p:spPr>
        <p:txBody>
          <a:bodyPr>
            <a:no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buNone/>
            </a:pPr>
            <a:r>
              <a:rPr lang="fr-FR" sz="1400" dirty="0"/>
              <a:t>Pourquoi ? </a:t>
            </a:r>
          </a:p>
          <a:p>
            <a:pPr marL="0" indent="0">
              <a:buNone/>
            </a:pPr>
            <a:r>
              <a:rPr lang="fr-FR" sz="1400" dirty="0">
                <a:latin typeface="Calibri" panose="020F0502020204030204" pitchFamily="34" charset="0"/>
                <a:cs typeface="Calibri" panose="020F0502020204030204" pitchFamily="34" charset="0"/>
              </a:rPr>
              <a:t>Afin de surveiller l'apparition du coronavirus COVID-19 et de pouvoir donner des conseils sur la lutte contre l'épidémie, nous demandons aux centres de soins résidentiels, aux centres de court séjour, aux centres de revalidation, aux groupes de logement d'assistance et aux résidences-services de nous fournir des données quotidiennes via </a:t>
            </a:r>
            <a:r>
              <a:rPr lang="fr-FR" sz="1400" b="1" dirty="0" err="1">
                <a:solidFill>
                  <a:srgbClr val="FF0000"/>
                </a:solidFill>
                <a:latin typeface="Calibri" panose="020F0502020204030204" pitchFamily="34" charset="0"/>
                <a:cs typeface="Calibri" panose="020F0502020204030204" pitchFamily="34" charset="0"/>
              </a:rPr>
              <a:t>Limesurvey</a:t>
            </a:r>
            <a:r>
              <a:rPr lang="fr-FR" sz="1400" dirty="0">
                <a:latin typeface="Calibri" panose="020F0502020204030204" pitchFamily="34" charset="0"/>
                <a:cs typeface="Calibri" panose="020F0502020204030204" pitchFamily="34" charset="0"/>
              </a:rPr>
              <a:t>.  </a:t>
            </a:r>
          </a:p>
          <a:p>
            <a:pPr marL="0" indent="0">
              <a:buNone/>
            </a:pPr>
            <a:r>
              <a:rPr lang="fr-FR" sz="1400" b="1" dirty="0">
                <a:latin typeface="Calibri" panose="020F0502020204030204" pitchFamily="34" charset="0"/>
                <a:cs typeface="Calibri" panose="020F0502020204030204" pitchFamily="34" charset="0"/>
              </a:rPr>
              <a:t>Quelles données ?</a:t>
            </a:r>
            <a:endParaRPr lang="nl-NL" sz="1400" b="1" dirty="0">
              <a:latin typeface="Calibri" panose="020F0502020204030204" pitchFamily="34" charset="0"/>
              <a:cs typeface="Calibri" panose="020F0502020204030204" pitchFamily="34" charset="0"/>
            </a:endParaRPr>
          </a:p>
          <a:p>
            <a:r>
              <a:rPr lang="fr-FR" sz="1400" dirty="0">
                <a:latin typeface="Calibri" panose="020F0502020204030204" pitchFamily="34" charset="0"/>
                <a:cs typeface="Calibri" panose="020F0502020204030204" pitchFamily="34" charset="0"/>
              </a:rPr>
              <a:t>Via </a:t>
            </a:r>
            <a:r>
              <a:rPr lang="fr-FR" sz="1400" dirty="0" err="1">
                <a:latin typeface="Calibri" panose="020F0502020204030204" pitchFamily="34" charset="0"/>
                <a:cs typeface="Calibri" panose="020F0502020204030204" pitchFamily="34" charset="0"/>
              </a:rPr>
              <a:t>Limesurvey</a:t>
            </a:r>
            <a:r>
              <a:rPr lang="fr-FR" sz="1400" dirty="0">
                <a:latin typeface="Calibri" panose="020F0502020204030204" pitchFamily="34" charset="0"/>
                <a:cs typeface="Calibri" panose="020F0502020204030204" pitchFamily="34" charset="0"/>
              </a:rPr>
              <a:t>, nous vous demandons </a:t>
            </a:r>
            <a:r>
              <a:rPr lang="fr-FR" sz="1400" b="1" dirty="0">
                <a:solidFill>
                  <a:srgbClr val="FF0000"/>
                </a:solidFill>
                <a:latin typeface="Calibri" panose="020F0502020204030204" pitchFamily="34" charset="0"/>
                <a:cs typeface="Calibri" panose="020F0502020204030204" pitchFamily="34" charset="0"/>
              </a:rPr>
              <a:t>quotidiennement</a:t>
            </a:r>
            <a:r>
              <a:rPr lang="fr-FR" sz="1400" dirty="0">
                <a:latin typeface="Calibri" panose="020F0502020204030204" pitchFamily="34" charset="0"/>
                <a:cs typeface="Calibri" panose="020F0502020204030204" pitchFamily="34" charset="0"/>
              </a:rPr>
              <a:t> les données relatives à vos résidents et de votre personnel soignant.</a:t>
            </a:r>
            <a:endParaRPr lang="nl-NL" sz="1400" dirty="0">
              <a:latin typeface="Calibri" panose="020F0502020204030204" pitchFamily="34" charset="0"/>
              <a:cs typeface="Calibri" panose="020F0502020204030204" pitchFamily="34" charset="0"/>
            </a:endParaRPr>
          </a:p>
          <a:p>
            <a:pPr marL="0" indent="0">
              <a:buNone/>
            </a:pPr>
            <a:r>
              <a:rPr lang="fr-FR" sz="1400" dirty="0"/>
              <a:t>Comment envoyer les données ? </a:t>
            </a:r>
          </a:p>
          <a:p>
            <a:r>
              <a:rPr lang="fr-FR" sz="1400" dirty="0">
                <a:latin typeface="Calibri" panose="020F0502020204030204" pitchFamily="34" charset="0"/>
                <a:cs typeface="Calibri" panose="020F0502020204030204" pitchFamily="34" charset="0"/>
              </a:rPr>
              <a:t>Vous nous fournissez ces informations </a:t>
            </a:r>
            <a:r>
              <a:rPr lang="fr-FR" sz="1400" b="1" u="sng" dirty="0">
                <a:latin typeface="Calibri" panose="020F0502020204030204" pitchFamily="34" charset="0"/>
                <a:cs typeface="Calibri" panose="020F0502020204030204" pitchFamily="34" charset="0"/>
              </a:rPr>
              <a:t>avant 14h </a:t>
            </a:r>
            <a:r>
              <a:rPr lang="fr-FR" sz="1400" dirty="0">
                <a:latin typeface="Calibri" panose="020F0502020204030204" pitchFamily="34" charset="0"/>
                <a:cs typeface="Calibri" panose="020F0502020204030204" pitchFamily="34" charset="0"/>
              </a:rPr>
              <a:t>chaque jour.</a:t>
            </a:r>
          </a:p>
          <a:p>
            <a:r>
              <a:rPr lang="fr-FR" sz="1400" dirty="0">
                <a:latin typeface="Calibri" panose="020F0502020204030204" pitchFamily="34" charset="0"/>
                <a:cs typeface="Calibri" panose="020F0502020204030204" pitchFamily="34" charset="0"/>
              </a:rPr>
              <a:t>Envoyez les données via https:</a:t>
            </a:r>
            <a:r>
              <a:rPr lang="nl-NL" sz="1400" dirty="0">
                <a:latin typeface="Calibri" panose="020F0502020204030204" pitchFamily="34" charset="0"/>
                <a:cs typeface="Calibri" panose="020F0502020204030204" pitchFamily="34" charset="0"/>
              </a:rPr>
              <a:t> </a:t>
            </a:r>
            <a:r>
              <a:rPr lang="nl-BE" sz="1400" dirty="0">
                <a:latin typeface="Calibri" panose="020F0502020204030204" pitchFamily="34" charset="0"/>
                <a:cs typeface="Calibri" panose="020F0502020204030204" pitchFamily="34" charset="0"/>
                <a:hlinkClick r:id="rId2"/>
              </a:rPr>
              <a:t>https://surveys.sciensano.be/index.php/744863</a:t>
            </a:r>
            <a:endParaRPr lang="fr-BE" sz="1400" dirty="0">
              <a:latin typeface="Calibri" panose="020F0502020204030204" pitchFamily="34" charset="0"/>
              <a:cs typeface="Calibri" panose="020F0502020204030204" pitchFamily="34" charset="0"/>
            </a:endParaRPr>
          </a:p>
          <a:p>
            <a:pPr marL="0" indent="0">
              <a:buNone/>
            </a:pPr>
            <a:r>
              <a:rPr lang="fr-FR" sz="1400" b="1" dirty="0">
                <a:latin typeface="Calibri" panose="020F0502020204030204" pitchFamily="34" charset="0"/>
                <a:cs typeface="Calibri" panose="020F0502020204030204" pitchFamily="34" charset="0"/>
              </a:rPr>
              <a:t>Que faisons-nous de ces données ? </a:t>
            </a:r>
          </a:p>
          <a:p>
            <a:r>
              <a:rPr lang="fr-FR" sz="1400" dirty="0">
                <a:latin typeface="Calibri" panose="020F0502020204030204" pitchFamily="34" charset="0"/>
                <a:cs typeface="Calibri" panose="020F0502020204030204" pitchFamily="34" charset="0"/>
              </a:rPr>
              <a:t>Ces données nous permettront de surveiller l'éventuelle apparition de coronavirus COVID-19 dans ces institutions.</a:t>
            </a:r>
          </a:p>
          <a:p>
            <a:r>
              <a:rPr lang="fr-FR" sz="1400" dirty="0">
                <a:latin typeface="Calibri" panose="020F0502020204030204" pitchFamily="34" charset="0"/>
                <a:cs typeface="Calibri" panose="020F0502020204030204" pitchFamily="34" charset="0"/>
              </a:rPr>
              <a:t>Grâce à vos informations, les médecins et les infirmières de notre service de contrôle des maladies infectieuses pourront vous contacter plus rapidement pour vous aider et vous conseiller dans la lutte contre l’épidémie dans votre établissement.</a:t>
            </a:r>
          </a:p>
          <a:p>
            <a:r>
              <a:rPr lang="fr-FR" sz="1400" dirty="0">
                <a:latin typeface="Calibri" panose="020F0502020204030204" pitchFamily="34" charset="0"/>
                <a:cs typeface="Calibri" panose="020F0502020204030204" pitchFamily="34" charset="0"/>
              </a:rPr>
              <a:t>Nous utilisons également ces données pour prendre des décisions sur la stratégie de dépistage dans les établissements.</a:t>
            </a:r>
            <a:endParaRPr lang="nl-B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3502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643" y="643162"/>
            <a:ext cx="10512042" cy="5628323"/>
          </a:xfrm>
        </p:spPr>
      </p:pic>
      <p:sp>
        <p:nvSpPr>
          <p:cNvPr id="5" name="Pijl-omlaag 4"/>
          <p:cNvSpPr/>
          <p:nvPr/>
        </p:nvSpPr>
        <p:spPr>
          <a:xfrm rot="16200000">
            <a:off x="958610" y="4350317"/>
            <a:ext cx="243374" cy="903309"/>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4"/>
          <p:cNvSpPr/>
          <p:nvPr/>
        </p:nvSpPr>
        <p:spPr>
          <a:xfrm>
            <a:off x="1598140" y="1631091"/>
            <a:ext cx="7521146" cy="321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517106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313" y="577062"/>
            <a:ext cx="10513889" cy="5645740"/>
          </a:xfrm>
        </p:spPr>
      </p:pic>
      <p:sp>
        <p:nvSpPr>
          <p:cNvPr id="6" name="Rectangle 4"/>
          <p:cNvSpPr/>
          <p:nvPr/>
        </p:nvSpPr>
        <p:spPr>
          <a:xfrm>
            <a:off x="1466336" y="3781167"/>
            <a:ext cx="7521146" cy="321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003394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692" y="616661"/>
            <a:ext cx="10517950" cy="5593488"/>
          </a:xfrm>
        </p:spPr>
      </p:pic>
      <p:sp>
        <p:nvSpPr>
          <p:cNvPr id="5" name="Rectangle 4"/>
          <p:cNvSpPr/>
          <p:nvPr/>
        </p:nvSpPr>
        <p:spPr>
          <a:xfrm>
            <a:off x="2199503" y="2257166"/>
            <a:ext cx="7521146" cy="321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962114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314" y="587924"/>
            <a:ext cx="10515600" cy="5630228"/>
          </a:xfrm>
        </p:spPr>
      </p:pic>
      <p:sp>
        <p:nvSpPr>
          <p:cNvPr id="5" name="Pijl-omlaag 4"/>
          <p:cNvSpPr/>
          <p:nvPr/>
        </p:nvSpPr>
        <p:spPr>
          <a:xfrm rot="16200000">
            <a:off x="932635" y="3248368"/>
            <a:ext cx="243374" cy="903309"/>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Pijl-omlaag 5"/>
          <p:cNvSpPr/>
          <p:nvPr/>
        </p:nvSpPr>
        <p:spPr>
          <a:xfrm rot="16200000">
            <a:off x="839166" y="4801202"/>
            <a:ext cx="243374" cy="903309"/>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064991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735" y="543932"/>
            <a:ext cx="10518076" cy="5637032"/>
          </a:xfrm>
        </p:spPr>
      </p:pic>
      <p:sp>
        <p:nvSpPr>
          <p:cNvPr id="6" name="Pijl-omlaag 5"/>
          <p:cNvSpPr/>
          <p:nvPr/>
        </p:nvSpPr>
        <p:spPr>
          <a:xfrm rot="16200000">
            <a:off x="1155057" y="2383396"/>
            <a:ext cx="243374" cy="903309"/>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Pijl-omlaag 6"/>
          <p:cNvSpPr/>
          <p:nvPr/>
        </p:nvSpPr>
        <p:spPr>
          <a:xfrm rot="16200000">
            <a:off x="1061588" y="3936230"/>
            <a:ext cx="243374" cy="903309"/>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26579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216" y="581931"/>
            <a:ext cx="10515600" cy="5619274"/>
          </a:xfrm>
        </p:spPr>
      </p:pic>
    </p:spTree>
    <p:extLst>
      <p:ext uri="{BB962C8B-B14F-4D97-AF65-F5344CB8AC3E}">
        <p14:creationId xmlns:p14="http://schemas.microsoft.com/office/powerpoint/2010/main" val="947537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rtl="0"/>
            <a:fld id="{7AAC19ED-7CFA-4AF2-BE7E-6017F4B12C94}" type="slidenum">
              <a:rPr lang="nl-NL" noProof="0" smtClean="0"/>
              <a:pPr rtl="0"/>
              <a:t>26</a:t>
            </a:fld>
            <a:endParaRPr lang="nl-NL" noProof="0"/>
          </a:p>
        </p:txBody>
      </p:sp>
      <p:sp>
        <p:nvSpPr>
          <p:cNvPr id="3" name="Rechthoek 2"/>
          <p:cNvSpPr/>
          <p:nvPr/>
        </p:nvSpPr>
        <p:spPr>
          <a:xfrm>
            <a:off x="1067675" y="2642972"/>
            <a:ext cx="9230284" cy="923330"/>
          </a:xfrm>
          <a:prstGeom prst="rect">
            <a:avLst/>
          </a:prstGeom>
        </p:spPr>
        <p:txBody>
          <a:bodyPr wrap="none">
            <a:spAutoFit/>
          </a:bodyPr>
          <a:lstStyle/>
          <a:p>
            <a:r>
              <a:rPr lang="fr-BE" sz="5400" dirty="0"/>
              <a:t>Merci pour votre collaboration!</a:t>
            </a:r>
            <a:endParaRPr lang="nl-BE" sz="5400" dirty="0"/>
          </a:p>
        </p:txBody>
      </p:sp>
    </p:spTree>
    <p:extLst>
      <p:ext uri="{BB962C8B-B14F-4D97-AF65-F5344CB8AC3E}">
        <p14:creationId xmlns:p14="http://schemas.microsoft.com/office/powerpoint/2010/main" val="140936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83699"/>
            <a:ext cx="7314626" cy="3924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Espace réservé du conten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136" y="2753555"/>
            <a:ext cx="7350328" cy="3924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Pijl-omlaag 8"/>
          <p:cNvSpPr/>
          <p:nvPr/>
        </p:nvSpPr>
        <p:spPr>
          <a:xfrm>
            <a:off x="823215" y="486032"/>
            <a:ext cx="527222" cy="555557"/>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p:cNvSpPr txBox="1"/>
          <p:nvPr/>
        </p:nvSpPr>
        <p:spPr>
          <a:xfrm>
            <a:off x="1218632" y="429248"/>
            <a:ext cx="6096000" cy="369332"/>
          </a:xfrm>
          <a:prstGeom prst="rect">
            <a:avLst/>
          </a:prstGeom>
          <a:noFill/>
        </p:spPr>
        <p:txBody>
          <a:bodyPr wrap="square" rtlCol="0">
            <a:spAutoFit/>
          </a:bodyPr>
          <a:lstStyle/>
          <a:p>
            <a:r>
              <a:rPr lang="nl-BE" dirty="0" err="1"/>
              <a:t>Naviguez</a:t>
            </a:r>
            <a:r>
              <a:rPr lang="nl-BE" dirty="0"/>
              <a:t> vers </a:t>
            </a:r>
            <a:r>
              <a:rPr lang="nl-BE" dirty="0">
                <a:latin typeface="Calibri" panose="020F0502020204030204" pitchFamily="34" charset="0"/>
                <a:cs typeface="Calibri" panose="020F0502020204030204" pitchFamily="34" charset="0"/>
                <a:hlinkClick r:id="rId4"/>
              </a:rPr>
              <a:t>https://surveys.sciensano.be/index.php/744863</a:t>
            </a:r>
            <a:r>
              <a:rPr lang="nl-BE" dirty="0"/>
              <a:t> </a:t>
            </a:r>
          </a:p>
        </p:txBody>
      </p:sp>
      <p:sp>
        <p:nvSpPr>
          <p:cNvPr id="11" name="Rechthoek 10"/>
          <p:cNvSpPr/>
          <p:nvPr/>
        </p:nvSpPr>
        <p:spPr>
          <a:xfrm>
            <a:off x="3130378" y="2849753"/>
            <a:ext cx="889687" cy="172995"/>
          </a:xfrm>
          <a:prstGeom prst="rect">
            <a:avLst/>
          </a:prstGeom>
          <a:noFill/>
          <a:ln w="190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kstvak 11"/>
          <p:cNvSpPr txBox="1"/>
          <p:nvPr/>
        </p:nvSpPr>
        <p:spPr>
          <a:xfrm>
            <a:off x="3451654" y="1559118"/>
            <a:ext cx="2726724" cy="307777"/>
          </a:xfrm>
          <a:prstGeom prst="rect">
            <a:avLst/>
          </a:prstGeom>
          <a:noFill/>
          <a:ln>
            <a:solidFill>
              <a:srgbClr val="FF0000"/>
            </a:solidFill>
          </a:ln>
        </p:spPr>
        <p:txBody>
          <a:bodyPr wrap="square" rtlCol="0">
            <a:spAutoFit/>
          </a:bodyPr>
          <a:lstStyle/>
          <a:p>
            <a:r>
              <a:rPr lang="fr-FR" sz="1400" b="1" dirty="0">
                <a:solidFill>
                  <a:srgbClr val="FF0000"/>
                </a:solidFill>
                <a:latin typeface="Calibri" panose="020F0502020204030204" pitchFamily="34" charset="0"/>
                <a:cs typeface="Calibri" panose="020F0502020204030204" pitchFamily="34" charset="0"/>
              </a:rPr>
              <a:t>quotidiennement</a:t>
            </a:r>
            <a:r>
              <a:rPr lang="nl-BE" sz="1400" b="1" dirty="0">
                <a:solidFill>
                  <a:srgbClr val="FF0000"/>
                </a:solidFill>
                <a:latin typeface="Calibri" panose="020F0502020204030204" pitchFamily="34" charset="0"/>
                <a:cs typeface="Calibri" panose="020F0502020204030204" pitchFamily="34" charset="0"/>
              </a:rPr>
              <a:t> </a:t>
            </a:r>
            <a:r>
              <a:rPr lang="nl-BE" sz="1400" b="1" dirty="0" err="1">
                <a:solidFill>
                  <a:srgbClr val="FF0000"/>
                </a:solidFill>
                <a:latin typeface="Calibri" panose="020F0502020204030204" pitchFamily="34" charset="0"/>
                <a:cs typeface="Calibri" panose="020F0502020204030204" pitchFamily="34" charset="0"/>
              </a:rPr>
              <a:t>avant</a:t>
            </a:r>
            <a:r>
              <a:rPr lang="nl-BE" sz="1400" b="1" dirty="0">
                <a:solidFill>
                  <a:srgbClr val="FF0000"/>
                </a:solidFill>
                <a:latin typeface="Calibri" panose="020F0502020204030204" pitchFamily="34" charset="0"/>
                <a:cs typeface="Calibri" panose="020F0502020204030204" pitchFamily="34" charset="0"/>
              </a:rPr>
              <a:t> 14h</a:t>
            </a:r>
          </a:p>
        </p:txBody>
      </p:sp>
      <p:cxnSp>
        <p:nvCxnSpPr>
          <p:cNvPr id="13" name="Rechte verbindingslijn met pijl 12"/>
          <p:cNvCxnSpPr>
            <a:stCxn id="11" idx="0"/>
          </p:cNvCxnSpPr>
          <p:nvPr/>
        </p:nvCxnSpPr>
        <p:spPr>
          <a:xfrm flipV="1">
            <a:off x="3575222" y="1871811"/>
            <a:ext cx="444843" cy="9779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hthoek 13"/>
          <p:cNvSpPr/>
          <p:nvPr/>
        </p:nvSpPr>
        <p:spPr>
          <a:xfrm>
            <a:off x="979152" y="4563343"/>
            <a:ext cx="3774080" cy="155928"/>
          </a:xfrm>
          <a:prstGeom prst="rect">
            <a:avLst/>
          </a:prstGeom>
          <a:noFill/>
          <a:ln w="190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p:cNvSpPr txBox="1"/>
          <p:nvPr/>
        </p:nvSpPr>
        <p:spPr>
          <a:xfrm>
            <a:off x="198617" y="5292287"/>
            <a:ext cx="4444313" cy="523220"/>
          </a:xfrm>
          <a:prstGeom prst="rect">
            <a:avLst/>
          </a:prstGeom>
          <a:noFill/>
          <a:ln>
            <a:solidFill>
              <a:srgbClr val="FF0000"/>
            </a:solidFill>
          </a:ln>
        </p:spPr>
        <p:txBody>
          <a:bodyPr wrap="square" rtlCol="0">
            <a:spAutoFit/>
          </a:bodyPr>
          <a:lstStyle/>
          <a:p>
            <a:r>
              <a:rPr lang="nl-BE" sz="1400" b="1" dirty="0" err="1">
                <a:solidFill>
                  <a:srgbClr val="FF0000"/>
                </a:solidFill>
                <a:latin typeface="Calibri" panose="020F0502020204030204" pitchFamily="34" charset="0"/>
                <a:cs typeface="Calibri" panose="020F0502020204030204" pitchFamily="34" charset="0"/>
              </a:rPr>
              <a:t>N’oubliez</a:t>
            </a:r>
            <a:r>
              <a:rPr lang="nl-BE" sz="1400" b="1" dirty="0">
                <a:solidFill>
                  <a:srgbClr val="FF0000"/>
                </a:solidFill>
                <a:latin typeface="Calibri" panose="020F0502020204030204" pitchFamily="34" charset="0"/>
                <a:cs typeface="Calibri" panose="020F0502020204030204" pitchFamily="34" charset="0"/>
              </a:rPr>
              <a:t> pas de </a:t>
            </a:r>
            <a:r>
              <a:rPr lang="nl-BE" sz="1400" b="1" dirty="0" err="1">
                <a:solidFill>
                  <a:srgbClr val="FF0000"/>
                </a:solidFill>
                <a:latin typeface="Calibri" panose="020F0502020204030204" pitchFamily="34" charset="0"/>
                <a:cs typeface="Calibri" panose="020F0502020204030204" pitchFamily="34" charset="0"/>
              </a:rPr>
              <a:t>cliquer</a:t>
            </a:r>
            <a:r>
              <a:rPr lang="nl-BE" sz="1400" b="1" dirty="0">
                <a:solidFill>
                  <a:srgbClr val="FF0000"/>
                </a:solidFill>
                <a:latin typeface="Calibri" panose="020F0502020204030204" pitchFamily="34" charset="0"/>
                <a:cs typeface="Calibri" panose="020F0502020204030204" pitchFamily="34" charset="0"/>
              </a:rPr>
              <a:t> </a:t>
            </a:r>
            <a:r>
              <a:rPr lang="nl-BE" sz="1400" b="1" dirty="0" err="1">
                <a:solidFill>
                  <a:srgbClr val="FF0000"/>
                </a:solidFill>
                <a:latin typeface="Calibri" panose="020F0502020204030204" pitchFamily="34" charset="0"/>
                <a:cs typeface="Calibri" panose="020F0502020204030204" pitchFamily="34" charset="0"/>
              </a:rPr>
              <a:t>sur</a:t>
            </a:r>
            <a:r>
              <a:rPr lang="nl-BE" sz="1400" b="1" dirty="0">
                <a:solidFill>
                  <a:srgbClr val="FF0000"/>
                </a:solidFill>
                <a:latin typeface="Calibri" panose="020F0502020204030204" pitchFamily="34" charset="0"/>
                <a:cs typeface="Calibri" panose="020F0502020204030204" pitchFamily="34" charset="0"/>
              </a:rPr>
              <a:t> </a:t>
            </a:r>
            <a:r>
              <a:rPr lang="nl-BE" sz="1400" b="1" dirty="0" err="1">
                <a:solidFill>
                  <a:srgbClr val="FF0000"/>
                </a:solidFill>
                <a:latin typeface="Calibri" panose="020F0502020204030204" pitchFamily="34" charset="0"/>
                <a:cs typeface="Calibri" panose="020F0502020204030204" pitchFamily="34" charset="0"/>
              </a:rPr>
              <a:t>envoyer</a:t>
            </a:r>
            <a:r>
              <a:rPr lang="nl-BE" sz="1400" b="1" dirty="0">
                <a:solidFill>
                  <a:srgbClr val="FF0000"/>
                </a:solidFill>
                <a:latin typeface="Calibri" panose="020F0502020204030204" pitchFamily="34" charset="0"/>
                <a:cs typeface="Calibri" panose="020F0502020204030204" pitchFamily="34" charset="0"/>
              </a:rPr>
              <a:t> à la fin de enquête, pour que les </a:t>
            </a:r>
            <a:r>
              <a:rPr lang="nl-BE" sz="1400" b="1" dirty="0" err="1">
                <a:solidFill>
                  <a:srgbClr val="FF0000"/>
                </a:solidFill>
                <a:latin typeface="Calibri" panose="020F0502020204030204" pitchFamily="34" charset="0"/>
                <a:cs typeface="Calibri" panose="020F0502020204030204" pitchFamily="34" charset="0"/>
              </a:rPr>
              <a:t>données</a:t>
            </a:r>
            <a:r>
              <a:rPr lang="nl-BE" sz="1400" b="1" dirty="0">
                <a:solidFill>
                  <a:srgbClr val="FF0000"/>
                </a:solidFill>
                <a:latin typeface="Calibri" panose="020F0502020204030204" pitchFamily="34" charset="0"/>
                <a:cs typeface="Calibri" panose="020F0502020204030204" pitchFamily="34" charset="0"/>
              </a:rPr>
              <a:t> </a:t>
            </a:r>
            <a:r>
              <a:rPr lang="nl-BE" sz="1400" b="1" dirty="0" err="1">
                <a:solidFill>
                  <a:srgbClr val="FF0000"/>
                </a:solidFill>
                <a:latin typeface="Calibri" panose="020F0502020204030204" pitchFamily="34" charset="0"/>
                <a:cs typeface="Calibri" panose="020F0502020204030204" pitchFamily="34" charset="0"/>
              </a:rPr>
              <a:t>soient</a:t>
            </a:r>
            <a:r>
              <a:rPr lang="nl-BE" sz="1400" b="1" dirty="0">
                <a:solidFill>
                  <a:srgbClr val="FF0000"/>
                </a:solidFill>
                <a:latin typeface="Calibri" panose="020F0502020204030204" pitchFamily="34" charset="0"/>
                <a:cs typeface="Calibri" panose="020F0502020204030204" pitchFamily="34" charset="0"/>
              </a:rPr>
              <a:t> engristrées et </a:t>
            </a:r>
            <a:r>
              <a:rPr lang="nl-BE" sz="1400" b="1" dirty="0" err="1">
                <a:solidFill>
                  <a:srgbClr val="FF0000"/>
                </a:solidFill>
                <a:latin typeface="Calibri" panose="020F0502020204030204" pitchFamily="34" charset="0"/>
                <a:cs typeface="Calibri" panose="020F0502020204030204" pitchFamily="34" charset="0"/>
              </a:rPr>
              <a:t>envoyées</a:t>
            </a:r>
            <a:r>
              <a:rPr lang="nl-BE" sz="1400" b="1" dirty="0">
                <a:solidFill>
                  <a:srgbClr val="FF0000"/>
                </a:solidFill>
                <a:latin typeface="Calibri" panose="020F0502020204030204" pitchFamily="34" charset="0"/>
                <a:cs typeface="Calibri" panose="020F0502020204030204" pitchFamily="34" charset="0"/>
              </a:rPr>
              <a:t>.</a:t>
            </a:r>
          </a:p>
        </p:txBody>
      </p:sp>
      <p:cxnSp>
        <p:nvCxnSpPr>
          <p:cNvPr id="16" name="Rechte verbindingslijn met pijl 15"/>
          <p:cNvCxnSpPr>
            <a:stCxn id="15" idx="0"/>
          </p:cNvCxnSpPr>
          <p:nvPr/>
        </p:nvCxnSpPr>
        <p:spPr>
          <a:xfrm flipV="1">
            <a:off x="2420774" y="4719271"/>
            <a:ext cx="6178" cy="5730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kstvak 16"/>
          <p:cNvSpPr txBox="1"/>
          <p:nvPr/>
        </p:nvSpPr>
        <p:spPr>
          <a:xfrm>
            <a:off x="7738876" y="1974144"/>
            <a:ext cx="4444313" cy="523220"/>
          </a:xfrm>
          <a:prstGeom prst="rect">
            <a:avLst/>
          </a:prstGeom>
          <a:noFill/>
          <a:ln>
            <a:solidFill>
              <a:srgbClr val="FF0000"/>
            </a:solidFill>
          </a:ln>
        </p:spPr>
        <p:txBody>
          <a:bodyPr wrap="square" rtlCol="0">
            <a:spAutoFit/>
          </a:bodyPr>
          <a:lstStyle/>
          <a:p>
            <a:r>
              <a:rPr lang="nl-BE" sz="1400" b="1" dirty="0" err="1">
                <a:solidFill>
                  <a:srgbClr val="FF0000"/>
                </a:solidFill>
                <a:latin typeface="Calibri" panose="020F0502020204030204" pitchFamily="34" charset="0"/>
                <a:cs typeface="Calibri" panose="020F0502020204030204" pitchFamily="34" charset="0"/>
              </a:rPr>
              <a:t>Questions</a:t>
            </a:r>
            <a:r>
              <a:rPr lang="nl-BE" sz="1400" b="1" dirty="0">
                <a:solidFill>
                  <a:srgbClr val="FF0000"/>
                </a:solidFill>
                <a:latin typeface="Calibri" panose="020F0502020204030204" pitchFamily="34" charset="0"/>
                <a:cs typeface="Calibri" panose="020F0502020204030204" pitchFamily="34" charset="0"/>
              </a:rPr>
              <a:t> </a:t>
            </a:r>
            <a:r>
              <a:rPr lang="nl-BE" sz="1400" b="1" dirty="0" err="1">
                <a:solidFill>
                  <a:srgbClr val="FF0000"/>
                </a:solidFill>
                <a:latin typeface="Calibri" panose="020F0502020204030204" pitchFamily="34" charset="0"/>
                <a:cs typeface="Calibri" panose="020F0502020204030204" pitchFamily="34" charset="0"/>
              </a:rPr>
              <a:t>ou</a:t>
            </a:r>
            <a:r>
              <a:rPr lang="nl-BE" sz="1400" b="1" dirty="0">
                <a:solidFill>
                  <a:srgbClr val="FF0000"/>
                </a:solidFill>
                <a:latin typeface="Calibri" panose="020F0502020204030204" pitchFamily="34" charset="0"/>
                <a:cs typeface="Calibri" panose="020F0502020204030204" pitchFamily="34" charset="0"/>
              </a:rPr>
              <a:t> </a:t>
            </a:r>
            <a:r>
              <a:rPr lang="nl-BE" sz="1400" b="1" dirty="0" err="1">
                <a:solidFill>
                  <a:srgbClr val="FF0000"/>
                </a:solidFill>
                <a:latin typeface="Calibri" panose="020F0502020204030204" pitchFamily="34" charset="0"/>
                <a:cs typeface="Calibri" panose="020F0502020204030204" pitchFamily="34" charset="0"/>
              </a:rPr>
              <a:t>problèmes</a:t>
            </a:r>
            <a:r>
              <a:rPr lang="nl-BE" sz="1400" b="1" dirty="0">
                <a:solidFill>
                  <a:srgbClr val="FF0000"/>
                </a:solidFill>
                <a:latin typeface="Calibri" panose="020F0502020204030204" pitchFamily="34" charset="0"/>
                <a:cs typeface="Calibri" panose="020F0502020204030204" pitchFamily="34" charset="0"/>
              </a:rPr>
              <a:t> </a:t>
            </a:r>
            <a:r>
              <a:rPr lang="nl-BE" sz="1400" b="1" dirty="0" err="1">
                <a:solidFill>
                  <a:srgbClr val="FF0000"/>
                </a:solidFill>
                <a:latin typeface="Calibri" panose="020F0502020204030204" pitchFamily="34" charset="0"/>
                <a:cs typeface="Calibri" panose="020F0502020204030204" pitchFamily="34" charset="0"/>
              </a:rPr>
              <a:t>techniques</a:t>
            </a:r>
            <a:r>
              <a:rPr lang="nl-BE" sz="1400" b="1" dirty="0">
                <a:solidFill>
                  <a:srgbClr val="FF0000"/>
                </a:solidFill>
                <a:latin typeface="Calibri" panose="020F0502020204030204" pitchFamily="34" charset="0"/>
                <a:cs typeface="Calibri" panose="020F0502020204030204" pitchFamily="34" charset="0"/>
              </a:rPr>
              <a:t>, </a:t>
            </a:r>
            <a:r>
              <a:rPr lang="nl-BE" sz="1400" b="1" dirty="0" err="1">
                <a:solidFill>
                  <a:srgbClr val="FF0000"/>
                </a:solidFill>
                <a:latin typeface="Calibri" panose="020F0502020204030204" pitchFamily="34" charset="0"/>
                <a:cs typeface="Calibri" panose="020F0502020204030204" pitchFamily="34" charset="0"/>
              </a:rPr>
              <a:t>vous</a:t>
            </a:r>
            <a:r>
              <a:rPr lang="nl-BE" sz="1400" b="1" dirty="0">
                <a:solidFill>
                  <a:srgbClr val="FF0000"/>
                </a:solidFill>
                <a:latin typeface="Calibri" panose="020F0502020204030204" pitchFamily="34" charset="0"/>
                <a:cs typeface="Calibri" panose="020F0502020204030204" pitchFamily="34" charset="0"/>
              </a:rPr>
              <a:t> </a:t>
            </a:r>
            <a:r>
              <a:rPr lang="nl-BE" sz="1400" b="1" dirty="0" err="1">
                <a:solidFill>
                  <a:srgbClr val="FF0000"/>
                </a:solidFill>
                <a:latin typeface="Calibri" panose="020F0502020204030204" pitchFamily="34" charset="0"/>
                <a:cs typeface="Calibri" panose="020F0502020204030204" pitchFamily="34" charset="0"/>
              </a:rPr>
              <a:t>pouvez</a:t>
            </a:r>
            <a:r>
              <a:rPr lang="nl-BE" sz="1400" b="1" dirty="0">
                <a:solidFill>
                  <a:srgbClr val="FF0000"/>
                </a:solidFill>
                <a:latin typeface="Calibri" panose="020F0502020204030204" pitchFamily="34" charset="0"/>
                <a:cs typeface="Calibri" panose="020F0502020204030204" pitchFamily="34" charset="0"/>
              </a:rPr>
              <a:t> </a:t>
            </a:r>
            <a:r>
              <a:rPr lang="nl-BE" sz="1400" b="1" dirty="0" err="1">
                <a:solidFill>
                  <a:srgbClr val="FF0000"/>
                </a:solidFill>
                <a:latin typeface="Calibri" panose="020F0502020204030204" pitchFamily="34" charset="0"/>
                <a:cs typeface="Calibri" panose="020F0502020204030204" pitchFamily="34" charset="0"/>
              </a:rPr>
              <a:t>contacter</a:t>
            </a:r>
            <a:r>
              <a:rPr lang="nl-BE" sz="1400" b="1" dirty="0">
                <a:solidFill>
                  <a:srgbClr val="FF0000"/>
                </a:solidFill>
                <a:latin typeface="Calibri" panose="020F0502020204030204" pitchFamily="34" charset="0"/>
                <a:cs typeface="Calibri" panose="020F0502020204030204" pitchFamily="34" charset="0"/>
              </a:rPr>
              <a:t> : </a:t>
            </a:r>
            <a:r>
              <a:rPr lang="nl-BE" sz="1400" b="1" dirty="0">
                <a:solidFill>
                  <a:srgbClr val="FF0000"/>
                </a:solidFill>
                <a:latin typeface="Calibri" panose="020F0502020204030204" pitchFamily="34" charset="0"/>
                <a:cs typeface="Calibri" panose="020F0502020204030204" pitchFamily="34" charset="0"/>
                <a:hlinkClick r:id="rId5"/>
              </a:rPr>
              <a:t>griepwzc@sciensano.be</a:t>
            </a:r>
            <a:r>
              <a:rPr lang="nl-BE" sz="1400" b="1" dirty="0">
                <a:solidFill>
                  <a:srgbClr val="FF0000"/>
                </a:solidFill>
                <a:latin typeface="Calibri" panose="020F0502020204030204" pitchFamily="34" charset="0"/>
                <a:cs typeface="Calibri" panose="020F0502020204030204" pitchFamily="34" charset="0"/>
              </a:rPr>
              <a:t> </a:t>
            </a:r>
            <a:r>
              <a:rPr lang="nl-BE" sz="1400" b="1" dirty="0" err="1">
                <a:solidFill>
                  <a:srgbClr val="FF0000"/>
                </a:solidFill>
                <a:latin typeface="Calibri" panose="020F0502020204030204" pitchFamily="34" charset="0"/>
                <a:cs typeface="Calibri" panose="020F0502020204030204" pitchFamily="34" charset="0"/>
              </a:rPr>
              <a:t>ou</a:t>
            </a:r>
            <a:r>
              <a:rPr lang="nl-BE" sz="1400" b="1" dirty="0">
                <a:solidFill>
                  <a:srgbClr val="FF0000"/>
                </a:solidFill>
                <a:latin typeface="Calibri" panose="020F0502020204030204" pitchFamily="34" charset="0"/>
                <a:cs typeface="Calibri" panose="020F0502020204030204" pitchFamily="34" charset="0"/>
              </a:rPr>
              <a:t> 02/642 52 34</a:t>
            </a:r>
          </a:p>
        </p:txBody>
      </p:sp>
      <p:sp>
        <p:nvSpPr>
          <p:cNvPr id="18" name="Rechthoek 17"/>
          <p:cNvSpPr/>
          <p:nvPr/>
        </p:nvSpPr>
        <p:spPr>
          <a:xfrm>
            <a:off x="6348742" y="5292287"/>
            <a:ext cx="4903572" cy="210346"/>
          </a:xfrm>
          <a:prstGeom prst="rect">
            <a:avLst/>
          </a:prstGeom>
          <a:noFill/>
          <a:ln w="190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9" name="Rechte verbindingslijn met pijl 18"/>
          <p:cNvCxnSpPr>
            <a:stCxn id="18" idx="0"/>
            <a:endCxn id="17" idx="2"/>
          </p:cNvCxnSpPr>
          <p:nvPr/>
        </p:nvCxnSpPr>
        <p:spPr>
          <a:xfrm flipV="1">
            <a:off x="8800528" y="2497364"/>
            <a:ext cx="1160505" cy="27949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35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07102"/>
            <a:ext cx="9836298" cy="5279514"/>
          </a:xfrm>
        </p:spPr>
      </p:pic>
      <p:sp>
        <p:nvSpPr>
          <p:cNvPr id="8" name="Pijl-omlaag 7"/>
          <p:cNvSpPr/>
          <p:nvPr/>
        </p:nvSpPr>
        <p:spPr>
          <a:xfrm rot="5400000">
            <a:off x="8962926" y="3274380"/>
            <a:ext cx="527222" cy="1219521"/>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p:cNvSpPr/>
          <p:nvPr/>
        </p:nvSpPr>
        <p:spPr>
          <a:xfrm>
            <a:off x="1128584" y="3295135"/>
            <a:ext cx="7488192" cy="1048396"/>
          </a:xfrm>
          <a:prstGeom prst="rect">
            <a:avLst/>
          </a:prstGeom>
          <a:noFill/>
          <a:ln w="190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Pijl-omlaag 11"/>
          <p:cNvSpPr/>
          <p:nvPr/>
        </p:nvSpPr>
        <p:spPr>
          <a:xfrm rot="18852703">
            <a:off x="595875" y="2957865"/>
            <a:ext cx="508270" cy="1418136"/>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kstvak 12"/>
          <p:cNvSpPr txBox="1"/>
          <p:nvPr/>
        </p:nvSpPr>
        <p:spPr>
          <a:xfrm>
            <a:off x="9836298" y="1521027"/>
            <a:ext cx="2261784" cy="2308324"/>
          </a:xfrm>
          <a:prstGeom prst="rect">
            <a:avLst/>
          </a:prstGeom>
          <a:noFill/>
          <a:ln>
            <a:solidFill>
              <a:srgbClr val="FF0000"/>
            </a:solidFill>
          </a:ln>
        </p:spPr>
        <p:txBody>
          <a:bodyPr wrap="square" rtlCol="0">
            <a:spAutoFit/>
          </a:bodyPr>
          <a:lstStyle/>
          <a:p>
            <a:r>
              <a:rPr lang="fr-FR" sz="1200" dirty="0">
                <a:latin typeface="Calibri" panose="020F0502020204030204" pitchFamily="34" charset="0"/>
                <a:cs typeface="Calibri" panose="020F0502020204030204" pitchFamily="34" charset="0"/>
              </a:rPr>
              <a:t>Si vous avez saisi "nombre de nouveaux cas" ou "cas probables" </a:t>
            </a:r>
            <a:r>
              <a:rPr lang="fr-FR" sz="1200" b="1" dirty="0">
                <a:latin typeface="Calibri" panose="020F0502020204030204" pitchFamily="34" charset="0"/>
                <a:cs typeface="Calibri" panose="020F0502020204030204" pitchFamily="34" charset="0"/>
              </a:rPr>
              <a:t>0</a:t>
            </a:r>
            <a:r>
              <a:rPr lang="fr-FR" sz="1200" dirty="0">
                <a:latin typeface="Calibri" panose="020F0502020204030204" pitchFamily="34" charset="0"/>
                <a:cs typeface="Calibri" panose="020F0502020204030204" pitchFamily="34" charset="0"/>
              </a:rPr>
              <a:t> la veille </a:t>
            </a:r>
            <a:r>
              <a:rPr lang="fr-FR" sz="1200" b="1" dirty="0">
                <a:latin typeface="Calibri" panose="020F0502020204030204" pitchFamily="34" charset="0"/>
                <a:cs typeface="Calibri" panose="020F0502020204030204" pitchFamily="34" charset="0"/>
              </a:rPr>
              <a:t>et</a:t>
            </a:r>
            <a:r>
              <a:rPr lang="fr-FR" sz="1200" dirty="0">
                <a:latin typeface="Calibri" panose="020F0502020204030204" pitchFamily="34" charset="0"/>
                <a:cs typeface="Calibri" panose="020F0502020204030204" pitchFamily="34" charset="0"/>
              </a:rPr>
              <a:t> que c'est la même chose le lendemain, vous pouvez saisir "aucun changement". </a:t>
            </a:r>
          </a:p>
          <a:p>
            <a:endParaRPr lang="fr-FR" sz="1200" dirty="0">
              <a:latin typeface="Calibri" panose="020F0502020204030204" pitchFamily="34" charset="0"/>
              <a:cs typeface="Calibri" panose="020F0502020204030204" pitchFamily="34" charset="0"/>
            </a:endParaRPr>
          </a:p>
          <a:p>
            <a:r>
              <a:rPr lang="fr-FR" sz="1200" dirty="0">
                <a:latin typeface="Calibri" panose="020F0502020204030204" pitchFamily="34" charset="0"/>
                <a:cs typeface="Calibri" panose="020F0502020204030204" pitchFamily="34" charset="0"/>
              </a:rPr>
              <a:t>Si vous avez saisi des cas nouveaux ou suspects, vous devrez remplir le questionnaire </a:t>
            </a:r>
            <a:r>
              <a:rPr lang="fr-FR" sz="1200" b="1" dirty="0">
                <a:latin typeface="Calibri" panose="020F0502020204030204" pitchFamily="34" charset="0"/>
                <a:cs typeface="Calibri" panose="020F0502020204030204" pitchFamily="34" charset="0"/>
              </a:rPr>
              <a:t>complet</a:t>
            </a:r>
            <a:r>
              <a:rPr lang="fr-FR" sz="1200" dirty="0">
                <a:latin typeface="Calibri" panose="020F0502020204030204" pitchFamily="34" charset="0"/>
                <a:cs typeface="Calibri" panose="020F0502020204030204" pitchFamily="34" charset="0"/>
              </a:rPr>
              <a:t> le jour suivant avec </a:t>
            </a:r>
            <a:r>
              <a:rPr lang="fr-FR" sz="1200" b="1" dirty="0">
                <a:latin typeface="Calibri" panose="020F0502020204030204" pitchFamily="34" charset="0"/>
                <a:cs typeface="Calibri" panose="020F0502020204030204" pitchFamily="34" charset="0"/>
              </a:rPr>
              <a:t>les nouvelles données.</a:t>
            </a:r>
            <a:endParaRPr lang="nl-BE" sz="1200" b="1" dirty="0">
              <a:latin typeface="Calibri" panose="020F0502020204030204" pitchFamily="34" charset="0"/>
              <a:cs typeface="Calibri" panose="020F0502020204030204" pitchFamily="34" charset="0"/>
            </a:endParaRPr>
          </a:p>
        </p:txBody>
      </p:sp>
      <p:sp>
        <p:nvSpPr>
          <p:cNvPr id="14" name="Tekstvak 13"/>
          <p:cNvSpPr txBox="1"/>
          <p:nvPr/>
        </p:nvSpPr>
        <p:spPr>
          <a:xfrm>
            <a:off x="218320" y="2261286"/>
            <a:ext cx="2261784" cy="830997"/>
          </a:xfrm>
          <a:prstGeom prst="rect">
            <a:avLst/>
          </a:prstGeom>
          <a:noFill/>
          <a:ln>
            <a:solidFill>
              <a:srgbClr val="FF0000"/>
            </a:solidFill>
          </a:ln>
        </p:spPr>
        <p:txBody>
          <a:bodyPr wrap="square" rtlCol="0">
            <a:spAutoFit/>
          </a:bodyPr>
          <a:lstStyle/>
          <a:p>
            <a:r>
              <a:rPr lang="fr-FR" sz="1200" dirty="0">
                <a:latin typeface="Calibri" panose="020F0502020204030204" pitchFamily="34" charset="0"/>
                <a:cs typeface="Calibri" panose="020F0502020204030204" pitchFamily="34" charset="0"/>
              </a:rPr>
              <a:t>Une fois par semaine (</a:t>
            </a:r>
            <a:r>
              <a:rPr lang="fr-FR" sz="1200" b="1" dirty="0">
                <a:latin typeface="Calibri" panose="020F0502020204030204" pitchFamily="34" charset="0"/>
                <a:cs typeface="Calibri" panose="020F0502020204030204" pitchFamily="34" charset="0"/>
              </a:rPr>
              <a:t>le mardi</a:t>
            </a:r>
            <a:r>
              <a:rPr lang="fr-FR" sz="1200" dirty="0">
                <a:latin typeface="Calibri" panose="020F0502020204030204" pitchFamily="34" charset="0"/>
                <a:cs typeface="Calibri" panose="020F0502020204030204" pitchFamily="34" charset="0"/>
              </a:rPr>
              <a:t>), le questionnaire complet doit être rempli, qu'il y ait ou non des changements</a:t>
            </a:r>
            <a:endParaRPr lang="nl-BE"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8603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42112"/>
            <a:ext cx="10189581" cy="5460979"/>
          </a:xfrm>
        </p:spPr>
      </p:pic>
      <p:sp>
        <p:nvSpPr>
          <p:cNvPr id="5" name="Pijl-omlaag 4"/>
          <p:cNvSpPr/>
          <p:nvPr/>
        </p:nvSpPr>
        <p:spPr>
          <a:xfrm rot="5400000">
            <a:off x="6207364" y="2189594"/>
            <a:ext cx="152403" cy="1559767"/>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p:cNvSpPr txBox="1"/>
          <p:nvPr/>
        </p:nvSpPr>
        <p:spPr>
          <a:xfrm>
            <a:off x="7063449" y="2830977"/>
            <a:ext cx="2261784" cy="276999"/>
          </a:xfrm>
          <a:prstGeom prst="rect">
            <a:avLst/>
          </a:prstGeom>
          <a:noFill/>
          <a:ln>
            <a:solidFill>
              <a:srgbClr val="FF0000"/>
            </a:solidFill>
          </a:ln>
        </p:spPr>
        <p:txBody>
          <a:bodyPr wrap="square" rtlCol="0">
            <a:spAutoFit/>
          </a:bodyPr>
          <a:lstStyle/>
          <a:p>
            <a:r>
              <a:rPr lang="nl-BE" sz="1200" dirty="0" err="1">
                <a:latin typeface="Calibri" panose="020F0502020204030204" pitchFamily="34" charset="0"/>
                <a:cs typeface="Calibri" panose="020F0502020204030204" pitchFamily="34" charset="0"/>
              </a:rPr>
              <a:t>Sélectionnez</a:t>
            </a:r>
            <a:r>
              <a:rPr lang="nl-BE" sz="1200" dirty="0">
                <a:latin typeface="Calibri" panose="020F0502020204030204" pitchFamily="34" charset="0"/>
                <a:cs typeface="Calibri" panose="020F0502020204030204" pitchFamily="34" charset="0"/>
              </a:rPr>
              <a:t> </a:t>
            </a:r>
            <a:r>
              <a:rPr lang="nl-BE" sz="1200" dirty="0" err="1">
                <a:latin typeface="Calibri" panose="020F0502020204030204" pitchFamily="34" charset="0"/>
                <a:cs typeface="Calibri" panose="020F0502020204030204" pitchFamily="34" charset="0"/>
              </a:rPr>
              <a:t>votre</a:t>
            </a:r>
            <a:r>
              <a:rPr lang="nl-BE" sz="1200" dirty="0">
                <a:latin typeface="Calibri" panose="020F0502020204030204" pitchFamily="34" charset="0"/>
                <a:cs typeface="Calibri" panose="020F0502020204030204" pitchFamily="34" charset="0"/>
              </a:rPr>
              <a:t> </a:t>
            </a:r>
            <a:r>
              <a:rPr lang="nl-BE" sz="1200" dirty="0" err="1">
                <a:latin typeface="Calibri" panose="020F0502020204030204" pitchFamily="34" charset="0"/>
                <a:cs typeface="Calibri" panose="020F0502020204030204" pitchFamily="34" charset="0"/>
              </a:rPr>
              <a:t>organisation</a:t>
            </a:r>
            <a:endParaRPr lang="nl-BE" sz="1200" dirty="0">
              <a:latin typeface="Calibri" panose="020F0502020204030204" pitchFamily="34" charset="0"/>
              <a:cs typeface="Calibri" panose="020F0502020204030204" pitchFamily="34" charset="0"/>
            </a:endParaRPr>
          </a:p>
        </p:txBody>
      </p:sp>
      <p:sp>
        <p:nvSpPr>
          <p:cNvPr id="7" name="Pijl-omlaag 6"/>
          <p:cNvSpPr/>
          <p:nvPr/>
        </p:nvSpPr>
        <p:spPr>
          <a:xfrm rot="5400000">
            <a:off x="8707546" y="3806401"/>
            <a:ext cx="152403" cy="1559767"/>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9563631" y="4355107"/>
            <a:ext cx="2261784" cy="461665"/>
          </a:xfrm>
          <a:prstGeom prst="rect">
            <a:avLst/>
          </a:prstGeom>
          <a:noFill/>
          <a:ln>
            <a:solidFill>
              <a:srgbClr val="FF0000"/>
            </a:solidFill>
          </a:ln>
        </p:spPr>
        <p:txBody>
          <a:bodyPr wrap="square" rtlCol="0">
            <a:spAutoFit/>
          </a:bodyPr>
          <a:lstStyle/>
          <a:p>
            <a:r>
              <a:rPr lang="fr-FR" sz="1200" dirty="0">
                <a:latin typeface="Calibri" panose="020F0502020204030204" pitchFamily="34" charset="0"/>
                <a:cs typeface="Calibri" panose="020F0502020204030204" pitchFamily="34" charset="0"/>
              </a:rPr>
              <a:t>Personne de contact transmettant les données</a:t>
            </a:r>
            <a:endParaRPr lang="nl-BE"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3209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38787"/>
            <a:ext cx="10414453" cy="5576072"/>
          </a:xfrm>
        </p:spPr>
      </p:pic>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l="22936" t="3605"/>
          <a:stretch/>
        </p:blipFill>
        <p:spPr>
          <a:xfrm>
            <a:off x="9997441" y="5868341"/>
            <a:ext cx="372291" cy="465670"/>
          </a:xfrm>
          <a:prstGeom prst="rect">
            <a:avLst/>
          </a:prstGeom>
        </p:spPr>
      </p:pic>
      <p:sp>
        <p:nvSpPr>
          <p:cNvPr id="9" name="Pijl-omlaag 8"/>
          <p:cNvSpPr/>
          <p:nvPr/>
        </p:nvSpPr>
        <p:spPr>
          <a:xfrm rot="5400000">
            <a:off x="5445362" y="3246664"/>
            <a:ext cx="152403" cy="1559767"/>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p:cNvSpPr txBox="1"/>
          <p:nvPr/>
        </p:nvSpPr>
        <p:spPr>
          <a:xfrm>
            <a:off x="6301447" y="3795370"/>
            <a:ext cx="2261784" cy="461665"/>
          </a:xfrm>
          <a:prstGeom prst="rect">
            <a:avLst/>
          </a:prstGeom>
          <a:noFill/>
          <a:ln>
            <a:solidFill>
              <a:srgbClr val="FF0000"/>
            </a:solidFill>
          </a:ln>
        </p:spPr>
        <p:txBody>
          <a:bodyPr wrap="square" rtlCol="0">
            <a:spAutoFit/>
          </a:bodyPr>
          <a:lstStyle/>
          <a:p>
            <a:r>
              <a:rPr lang="fr-FR" sz="1200" dirty="0">
                <a:latin typeface="Calibri" panose="020F0502020204030204" pitchFamily="34" charset="0"/>
                <a:cs typeface="Calibri" panose="020F0502020204030204" pitchFamily="34" charset="0"/>
              </a:rPr>
              <a:t>S'il n'y a pas de cas positifs ou probables</a:t>
            </a:r>
            <a:endParaRPr lang="nl-BE" sz="1200" dirty="0">
              <a:latin typeface="Calibri" panose="020F0502020204030204" pitchFamily="34" charset="0"/>
              <a:cs typeface="Calibri" panose="020F0502020204030204" pitchFamily="34" charset="0"/>
            </a:endParaRPr>
          </a:p>
        </p:txBody>
      </p:sp>
      <p:sp>
        <p:nvSpPr>
          <p:cNvPr id="11" name="Pijl-omlaag 10"/>
          <p:cNvSpPr/>
          <p:nvPr/>
        </p:nvSpPr>
        <p:spPr>
          <a:xfrm rot="18852703">
            <a:off x="528422" y="2465391"/>
            <a:ext cx="508270" cy="1418136"/>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kstvak 12"/>
          <p:cNvSpPr txBox="1"/>
          <p:nvPr/>
        </p:nvSpPr>
        <p:spPr>
          <a:xfrm>
            <a:off x="130040" y="1756069"/>
            <a:ext cx="2261784" cy="830997"/>
          </a:xfrm>
          <a:prstGeom prst="rect">
            <a:avLst/>
          </a:prstGeom>
          <a:noFill/>
          <a:ln>
            <a:solidFill>
              <a:srgbClr val="FF0000"/>
            </a:solidFill>
          </a:ln>
        </p:spPr>
        <p:txBody>
          <a:bodyPr wrap="square" rtlCol="0">
            <a:spAutoFit/>
          </a:bodyPr>
          <a:lstStyle/>
          <a:p>
            <a:r>
              <a:rPr lang="fr-FR" sz="1200" dirty="0">
                <a:latin typeface="Calibri" panose="020F0502020204030204" pitchFamily="34" charset="0"/>
                <a:cs typeface="Calibri" panose="020F0502020204030204" pitchFamily="34" charset="0"/>
              </a:rPr>
              <a:t>Si de nouveaux cas sont déclarés ou si les données changent (par exemple, plus de nouveaux cas) par rapport au jour précédent.</a:t>
            </a:r>
            <a:endParaRPr lang="nl-BE" sz="1200" dirty="0">
              <a:latin typeface="Calibri" panose="020F0502020204030204" pitchFamily="34" charset="0"/>
              <a:cs typeface="Calibri" panose="020F0502020204030204" pitchFamily="34" charset="0"/>
            </a:endParaRPr>
          </a:p>
        </p:txBody>
      </p:sp>
      <p:sp>
        <p:nvSpPr>
          <p:cNvPr id="14" name="Pijl-omlaag 13"/>
          <p:cNvSpPr/>
          <p:nvPr/>
        </p:nvSpPr>
        <p:spPr>
          <a:xfrm rot="13717789">
            <a:off x="716173" y="4125548"/>
            <a:ext cx="483041" cy="934600"/>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p:cNvSpPr txBox="1"/>
          <p:nvPr/>
        </p:nvSpPr>
        <p:spPr>
          <a:xfrm>
            <a:off x="669395" y="4959795"/>
            <a:ext cx="2261784" cy="461665"/>
          </a:xfrm>
          <a:prstGeom prst="rect">
            <a:avLst/>
          </a:prstGeom>
          <a:noFill/>
          <a:ln>
            <a:solidFill>
              <a:srgbClr val="FF0000"/>
            </a:solidFill>
          </a:ln>
        </p:spPr>
        <p:txBody>
          <a:bodyPr wrap="square" rtlCol="0">
            <a:spAutoFit/>
          </a:bodyPr>
          <a:lstStyle/>
          <a:p>
            <a:r>
              <a:rPr lang="fr-FR" sz="1200" dirty="0">
                <a:latin typeface="Calibri" panose="020F0502020204030204" pitchFamily="34" charset="0"/>
                <a:cs typeface="Calibri" panose="020F0502020204030204" pitchFamily="34" charset="0"/>
              </a:rPr>
              <a:t>Chaque mardi, vous pouvez cliquer ici.</a:t>
            </a:r>
            <a:endParaRPr lang="nl-BE"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5545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827" y="480854"/>
            <a:ext cx="10681572" cy="5707966"/>
          </a:xfrm>
        </p:spPr>
      </p:pic>
      <p:sp>
        <p:nvSpPr>
          <p:cNvPr id="5" name="Pijl-omlaag 4"/>
          <p:cNvSpPr/>
          <p:nvPr/>
        </p:nvSpPr>
        <p:spPr>
          <a:xfrm rot="18852703">
            <a:off x="1277572" y="2371813"/>
            <a:ext cx="182870" cy="1418136"/>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Pijl-omlaag 5"/>
          <p:cNvSpPr/>
          <p:nvPr/>
        </p:nvSpPr>
        <p:spPr>
          <a:xfrm rot="18852703">
            <a:off x="1277571" y="3685748"/>
            <a:ext cx="182870" cy="1418136"/>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27154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070" y="590299"/>
            <a:ext cx="10475397" cy="5619614"/>
          </a:xfrm>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22936" t="3605"/>
          <a:stretch/>
        </p:blipFill>
        <p:spPr>
          <a:xfrm>
            <a:off x="9988732" y="6120890"/>
            <a:ext cx="372291" cy="465670"/>
          </a:xfrm>
          <a:prstGeom prst="rect">
            <a:avLst/>
          </a:prstGeom>
        </p:spPr>
      </p:pic>
      <p:sp>
        <p:nvSpPr>
          <p:cNvPr id="6" name="Pijl-omlaag 5"/>
          <p:cNvSpPr/>
          <p:nvPr/>
        </p:nvSpPr>
        <p:spPr>
          <a:xfrm rot="18852703">
            <a:off x="1112814" y="1078472"/>
            <a:ext cx="182870" cy="1418136"/>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Pijl-omlaag 6"/>
          <p:cNvSpPr/>
          <p:nvPr/>
        </p:nvSpPr>
        <p:spPr>
          <a:xfrm rot="18852703">
            <a:off x="1112814" y="3009669"/>
            <a:ext cx="182870" cy="1418136"/>
          </a:xfrm>
          <a:prstGeom prst="downArrow">
            <a:avLst/>
          </a:prstGeom>
          <a:solidFill>
            <a:srgbClr val="FF0000"/>
          </a:solidFill>
          <a:ln w="5715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335409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454" y="498271"/>
            <a:ext cx="10648069" cy="5706700"/>
          </a:xfrm>
        </p:spPr>
      </p:pic>
      <p:sp>
        <p:nvSpPr>
          <p:cNvPr id="5" name="Rectangle 4"/>
          <p:cNvSpPr/>
          <p:nvPr/>
        </p:nvSpPr>
        <p:spPr>
          <a:xfrm>
            <a:off x="4044073" y="3416113"/>
            <a:ext cx="5618911" cy="1755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1692670" y="3534032"/>
            <a:ext cx="870857" cy="1635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120568235"/>
      </p:ext>
    </p:extLst>
  </p:cSld>
  <p:clrMapOvr>
    <a:masterClrMapping/>
  </p:clrMapOvr>
</p:sld>
</file>

<file path=ppt/theme/theme1.xml><?xml version="1.0" encoding="utf-8"?>
<a:theme xmlns:a="http://schemas.openxmlformats.org/drawingml/2006/main" name="Koppen">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Custom 5">
      <a:majorFont>
        <a:latin typeface="Franklin Gothic Demi"/>
        <a:ea typeface=""/>
        <a:cs typeface=""/>
      </a:majorFont>
      <a:minorFont>
        <a:latin typeface="Franklin Gothic Medium"/>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w="57150">
          <a:noFill/>
        </a:ln>
        <a:effectLst>
          <a:outerShdw blurRad="63500" sx="102000" sy="102000" algn="c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77981_TF33527777" id="{68F00E60-BA5A-4CF1-AC2F-B817842C1A74}" vid="{EED14560-7F43-47FE-B06D-D5A76189970F}"/>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5429E6-13D0-4D69-B2AD-EDA3074FAB4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97F60B-DD54-48B5-A371-5DA4912C13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C76B70-05A8-4DEE-8E00-4F383FBFCA2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fb0879af-3eba-417a-a55a-ffe6dcd6ca77"/>
    <ds:schemaRef ds:uri="6dc4bcd6-49db-4c07-9060-8acfc67cef9f"/>
    <ds:schemaRef ds:uri="http://www.w3.org/XML/1998/namespace"/>
    <ds:schemaRef ds:uri="http://purl.org/dc/dcmitype/"/>
  </ds:schemaRefs>
</ds:datastoreItem>
</file>

<file path=customXml/itemProps3.xml><?xml version="1.0" encoding="utf-8"?>
<ds:datastoreItem xmlns:ds="http://schemas.openxmlformats.org/officeDocument/2006/customXml" ds:itemID="{FE13AB06-BF88-4433-A0BD-F8B544C9B5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Veiligheidsprocedures</Template>
  <TotalTime>0</TotalTime>
  <Words>504</Words>
  <Application>Microsoft Office PowerPoint</Application>
  <PresentationFormat>Grand écran</PresentationFormat>
  <Paragraphs>37</Paragraphs>
  <Slides>26</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Arial</vt:lpstr>
      <vt:lpstr>Calibri</vt:lpstr>
      <vt:lpstr>Corbel</vt:lpstr>
      <vt:lpstr>Franklin Gothic Demi</vt:lpstr>
      <vt:lpstr>Franklin Gothic Medium</vt:lpstr>
      <vt:lpstr>Segoe UI</vt:lpstr>
      <vt:lpstr>Koppen</vt:lpstr>
      <vt:lpstr>LIMESURVEY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2020-06-01T17:32:01Z</dcterms:created>
  <dcterms:modified xsi:type="dcterms:W3CDTF">2020-07-31T15:17:19Z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