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</p:sldMasterIdLst>
  <p:sldIdLst>
    <p:sldId id="380" r:id="rId3"/>
    <p:sldId id="361" r:id="rId4"/>
    <p:sldId id="363" r:id="rId5"/>
    <p:sldId id="365" r:id="rId6"/>
    <p:sldId id="367" r:id="rId7"/>
    <p:sldId id="369" r:id="rId8"/>
    <p:sldId id="371" r:id="rId9"/>
    <p:sldId id="373" r:id="rId10"/>
    <p:sldId id="375" r:id="rId11"/>
    <p:sldId id="377" r:id="rId12"/>
    <p:sldId id="379" r:id="rId1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456A89-6C83-41C8-9056-4A42F25106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48634E2-7BE0-4D66-B88B-D91DA4730C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A0CBAB-C4AB-4809-9AFF-C07B0BD70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DDAC07-1964-421D-9A63-321EDE7D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E478C6-C20C-4C0C-8F04-CA7D4878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4222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60EAB4-E042-4456-8E94-699523FD5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3D67A36-7221-45F1-8DB6-BB4799C71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01170B-5478-456F-AEDE-BFA04CBBB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9C3CA4-5D8B-49FC-BDBC-39A01A00E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82FEB86-25F6-462A-8DF9-B890FC6D0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2927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754B4F4-B96D-42F3-895F-0C53E14D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A4A2582-16F1-4AE6-9F66-B88E80D66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1460307-D4CC-4EA8-9EA2-096403632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D0B8944-FFBE-4186-A4CF-A33CE7B6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BF88BF-1B7B-4895-9DCA-4BED9E707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77333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427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593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24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576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498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904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668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81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EA3981-EEF9-4286-BB0C-A2B016409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33B44B-CFC8-461E-B720-1AC09D7F1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2C54C6-5B28-4002-9503-8F44DADA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884322-0F38-4680-A903-BA90709BC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56B678-A5F1-460A-94C9-EB768070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23954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02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8300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5AD59652-5160-4D9E-9F3C-6FC28C12D93B}"/>
              </a:ext>
            </a:extLst>
          </p:cNvPr>
          <p:cNvSpPr/>
          <p:nvPr userDrawn="1"/>
        </p:nvSpPr>
        <p:spPr>
          <a:xfrm>
            <a:off x="3769895" y="2771079"/>
            <a:ext cx="2700000" cy="27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1E6DBA7D-A5BA-4010-988C-C2D0EDE46CD5}"/>
              </a:ext>
            </a:extLst>
          </p:cNvPr>
          <p:cNvSpPr/>
          <p:nvPr userDrawn="1"/>
        </p:nvSpPr>
        <p:spPr>
          <a:xfrm>
            <a:off x="0" y="0"/>
            <a:ext cx="12192000" cy="4348716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3B377C8-719B-4A9D-9D0C-124F6A98E9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7792" y="1122364"/>
            <a:ext cx="7220209" cy="3226353"/>
          </a:xfrm>
        </p:spPr>
        <p:txBody>
          <a:bodyPr anchor="ctr"/>
          <a:lstStyle>
            <a:lvl1pPr algn="l">
              <a:defRPr sz="4500"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6568B23B-C8EA-4B5C-95C4-52D22C485E03}"/>
              </a:ext>
            </a:extLst>
          </p:cNvPr>
          <p:cNvSpPr/>
          <p:nvPr userDrawn="1"/>
        </p:nvSpPr>
        <p:spPr>
          <a:xfrm rot="21194326">
            <a:off x="-456746" y="-282168"/>
            <a:ext cx="3370815" cy="7579487"/>
          </a:xfrm>
          <a:prstGeom prst="rect">
            <a:avLst/>
          </a:prstGeom>
          <a:gradFill flip="none" rotWithShape="1">
            <a:gsLst>
              <a:gs pos="0">
                <a:srgbClr val="1E3B89"/>
              </a:gs>
              <a:gs pos="22000">
                <a:schemeClr val="bg1"/>
              </a:gs>
            </a:gsLst>
            <a:lin ang="6000000" scaled="0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378920E-B9AD-4EA4-AEB9-B28EEAAD9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7789" y="4632326"/>
            <a:ext cx="7220211" cy="1398698"/>
          </a:xfrm>
        </p:spPr>
        <p:txBody>
          <a:bodyPr anchor="ctr"/>
          <a:lstStyle>
            <a:lvl1pPr marL="0" indent="0" algn="l">
              <a:buNone/>
              <a:defRPr sz="1800">
                <a:solidFill>
                  <a:srgbClr val="1E3B89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fr-BE"/>
          </a:p>
        </p:txBody>
      </p:sp>
      <p:pic>
        <p:nvPicPr>
          <p:cNvPr id="5" name="Afbeelding 4" descr="Afbeelding met Graphics, logo, symbool, schermopname&#10;&#10;Automatisch gegenereerde beschrijving">
            <a:extLst>
              <a:ext uri="{FF2B5EF4-FFF2-40B4-BE49-F238E27FC236}">
                <a16:creationId xmlns:a16="http://schemas.microsoft.com/office/drawing/2014/main" id="{F43A9445-ADF2-407A-916F-184B6A5BD3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0373" y="2155856"/>
            <a:ext cx="5826073" cy="4702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882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0525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6">
            <a:extLst>
              <a:ext uri="{FF2B5EF4-FFF2-40B4-BE49-F238E27FC236}">
                <a16:creationId xmlns:a16="http://schemas.microsoft.com/office/drawing/2014/main" id="{A7DC66F9-E9BF-456D-BA17-B104198BFD2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524120-5DA3-4C1B-9D4C-0F22F31D4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155D05-78E9-4C0D-AC27-651900E42B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913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DA30589-2E82-449D-B56C-734C396BC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913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093491C-BB78-49EF-BB5F-DB4EC0D8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915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327146E5-D671-408A-9BA6-39DD5A8D0CFA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560B7EF4-77F1-4713-86C3-396A4D72A324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jdelijke aanduiding voor dianummer 6">
            <a:extLst>
              <a:ext uri="{FF2B5EF4-FFF2-40B4-BE49-F238E27FC236}">
                <a16:creationId xmlns:a16="http://schemas.microsoft.com/office/drawing/2014/main" id="{078B458E-44E3-491F-B565-E7C03182604D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D3B137E0-60DA-4E49-BD9D-ACFB312ED2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0" name="Afbeelding 19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0EF80B91-DE47-4414-A680-EE4EEEB811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6001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350F0C-BEE6-4327-BB3A-19978D525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266" y="627321"/>
            <a:ext cx="6760535" cy="5549642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F80AD1AC-4C28-4867-8646-FB18656B6B36}"/>
              </a:ext>
            </a:extLst>
          </p:cNvPr>
          <p:cNvCxnSpPr>
            <a:cxnSpLocks/>
          </p:cNvCxnSpPr>
          <p:nvPr userDrawn="1"/>
        </p:nvCxnSpPr>
        <p:spPr>
          <a:xfrm>
            <a:off x="11412791" y="3600001"/>
            <a:ext cx="792000" cy="0"/>
          </a:xfrm>
          <a:prstGeom prst="line">
            <a:avLst/>
          </a:prstGeom>
          <a:ln w="63500" cap="rnd">
            <a:solidFill>
              <a:srgbClr val="FEE4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540776"/>
            <a:ext cx="3274828" cy="5679051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4" name="Tijdelijke aanduiding voor dianummer 6">
            <a:extLst>
              <a:ext uri="{FF2B5EF4-FFF2-40B4-BE49-F238E27FC236}">
                <a16:creationId xmlns:a16="http://schemas.microsoft.com/office/drawing/2014/main" id="{C31C73BB-357D-42C6-9FD7-1B00E3F3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8321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5" name="Tijdelijke aanduiding voor dianummer 6">
            <a:extLst>
              <a:ext uri="{FF2B5EF4-FFF2-40B4-BE49-F238E27FC236}">
                <a16:creationId xmlns:a16="http://schemas.microsoft.com/office/drawing/2014/main" id="{E2C65DC2-E566-4E64-80ED-37DB4C0F59D5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BFCA93F3-D497-49D5-9AAD-7E856A9D2BB7}"/>
              </a:ext>
            </a:extLst>
          </p:cNvPr>
          <p:cNvSpPr/>
          <p:nvPr userDrawn="1"/>
        </p:nvSpPr>
        <p:spPr>
          <a:xfrm rot="21126797">
            <a:off x="-3504" y="-110855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3" name="Afbeelding 12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A0BDA071-D097-4A6F-8FA8-18A869431D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1432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627323"/>
            <a:ext cx="3274828" cy="5592505"/>
          </a:xfrm>
        </p:spPr>
        <p:txBody>
          <a:bodyPr anchor="ctr" anchorCtr="0"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350F0C-BEE6-4327-BB3A-19978D525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266" y="627321"/>
            <a:ext cx="6760535" cy="5549642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82FC992A-D1D2-4481-9727-21F4CB3C5D44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84A79FD4-84A1-44A1-B944-105A9678B2DE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11F2562E-8837-4F71-B71F-2F803BFD3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8321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3A6208F5-E27C-4BFD-886A-761EC8460E1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97F04D80-9232-4C6B-9EB8-8B92D3322520}"/>
              </a:ext>
            </a:extLst>
          </p:cNvPr>
          <p:cNvSpPr/>
          <p:nvPr userDrawn="1"/>
        </p:nvSpPr>
        <p:spPr>
          <a:xfrm rot="21126797">
            <a:off x="-3504" y="-110855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6772A66C-114C-4658-B323-B68B5701AC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6389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5">
            <a:extLst>
              <a:ext uri="{FF2B5EF4-FFF2-40B4-BE49-F238E27FC236}">
                <a16:creationId xmlns:a16="http://schemas.microsoft.com/office/drawing/2014/main" id="{CB1CCF91-CD41-4678-9CD7-84FE848357C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38600" y="5207"/>
            <a:ext cx="8153400" cy="685279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796413"/>
            <a:ext cx="3274828" cy="5385062"/>
          </a:xfrm>
        </p:spPr>
        <p:txBody>
          <a:bodyPr anchor="ctr" anchorCtr="0"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0C9C30B3-9590-408C-9835-5A95ECC9E60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Tijdelijke aanduiding voor dianummer 6">
            <a:extLst>
              <a:ext uri="{FF2B5EF4-FFF2-40B4-BE49-F238E27FC236}">
                <a16:creationId xmlns:a16="http://schemas.microsoft.com/office/drawing/2014/main" id="{7351CA1F-2919-41E7-AAF1-679D9BFB1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8321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EE05D455-1A8C-4D31-A0D4-BB251719DC2C}"/>
              </a:ext>
            </a:extLst>
          </p:cNvPr>
          <p:cNvSpPr/>
          <p:nvPr userDrawn="1"/>
        </p:nvSpPr>
        <p:spPr>
          <a:xfrm rot="21126797">
            <a:off x="-3504" y="-110855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4" name="Afbeelding 13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0D65B0E8-04A3-4E54-8ECF-C6A830A693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6417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6">
            <a:extLst>
              <a:ext uri="{FF2B5EF4-FFF2-40B4-BE49-F238E27FC236}">
                <a16:creationId xmlns:a16="http://schemas.microsoft.com/office/drawing/2014/main" id="{AEA87E6E-4376-47DB-A269-4C1D50A7B3D4}"/>
              </a:ext>
            </a:extLst>
          </p:cNvPr>
          <p:cNvSpPr/>
          <p:nvPr userDrawn="1"/>
        </p:nvSpPr>
        <p:spPr>
          <a:xfrm>
            <a:off x="0" y="-11945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10" name="Espace réservé pour une image  5">
            <a:extLst>
              <a:ext uri="{FF2B5EF4-FFF2-40B4-BE49-F238E27FC236}">
                <a16:creationId xmlns:a16="http://schemas.microsoft.com/office/drawing/2014/main" id="{CB1CCF91-CD41-4678-9CD7-84FE848357C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38600" y="5207"/>
            <a:ext cx="8153400" cy="685279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776748"/>
            <a:ext cx="3274828" cy="5425929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4" name="Tijdelijke aanduiding voor dianummer 6">
            <a:extLst>
              <a:ext uri="{FF2B5EF4-FFF2-40B4-BE49-F238E27FC236}">
                <a16:creationId xmlns:a16="http://schemas.microsoft.com/office/drawing/2014/main" id="{66978F80-5F1F-41C5-A0DD-5A0D38E029D9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Tijdelijke aanduiding voor dianummer 6">
            <a:extLst>
              <a:ext uri="{FF2B5EF4-FFF2-40B4-BE49-F238E27FC236}">
                <a16:creationId xmlns:a16="http://schemas.microsoft.com/office/drawing/2014/main" id="{EE4F9A93-C31C-4969-A771-DD87BD70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8321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04DA125F-7F1D-4CD8-A723-73382C99074E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FADB9F02-AD40-4575-A163-E6B31FACD4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2116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198C9FE2-25E5-46B3-8E46-A6653FD4C91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F85918E0-E4AA-4328-BA4C-2AE393FB2FA4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jdelijke aanduiding voor dianummer 6">
            <a:extLst>
              <a:ext uri="{FF2B5EF4-FFF2-40B4-BE49-F238E27FC236}">
                <a16:creationId xmlns:a16="http://schemas.microsoft.com/office/drawing/2014/main" id="{0E092BF4-8FF9-459B-B5D6-3008BF6BC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915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8" name="Tijdelijke aanduiding voor dianummer 6">
            <a:extLst>
              <a:ext uri="{FF2B5EF4-FFF2-40B4-BE49-F238E27FC236}">
                <a16:creationId xmlns:a16="http://schemas.microsoft.com/office/drawing/2014/main" id="{1632DC11-F529-4E33-BA59-30E32E84A27E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20" name="Espace réservé pour une image  9">
            <a:extLst>
              <a:ext uri="{FF2B5EF4-FFF2-40B4-BE49-F238E27FC236}">
                <a16:creationId xmlns:a16="http://schemas.microsoft.com/office/drawing/2014/main" id="{C0A0D2EF-52CE-47FB-B53B-6AF25695D75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64292" y="2160000"/>
            <a:ext cx="2880000" cy="28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26" name="Espace réservé pour une image  9">
            <a:extLst>
              <a:ext uri="{FF2B5EF4-FFF2-40B4-BE49-F238E27FC236}">
                <a16:creationId xmlns:a16="http://schemas.microsoft.com/office/drawing/2014/main" id="{7F28884B-050F-4664-9B40-2E1686F0593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65501" y="2160000"/>
            <a:ext cx="2880000" cy="28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28" name="Espace réservé pour une image  9">
            <a:extLst>
              <a:ext uri="{FF2B5EF4-FFF2-40B4-BE49-F238E27FC236}">
                <a16:creationId xmlns:a16="http://schemas.microsoft.com/office/drawing/2014/main" id="{ACCFD5D8-0B08-40DF-9443-D65EF069083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339643" y="2160000"/>
            <a:ext cx="2880000" cy="28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991E55D-CCD3-4A4D-99EB-1E938904B9F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4292" y="5371203"/>
            <a:ext cx="2880000" cy="9221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100" cap="none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755DB1D6-313C-43E9-99E9-2109870F846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65501" y="5371202"/>
            <a:ext cx="288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21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463E6F7B-65CE-4B50-90D8-D088E0A0358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39643" y="5371201"/>
            <a:ext cx="288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21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F9EF9588-0220-41B5-817D-1EFDCF5D0BA2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4" name="Afbeelding 23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34FBD910-CD6F-4C21-A6A0-90DAAC1E6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332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74470-2D0F-4801-92C3-25A34BE7D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0A8FB47-F666-4C7C-973A-E8AAF958E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67D2B-7ABF-4720-822A-31F54FE8E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3967BD-68FA-4A7A-8636-9556D1D0C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564CD6E-C338-494B-A671-85034B687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694477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198C9FE2-25E5-46B3-8E46-A6653FD4C91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F85918E0-E4AA-4328-BA4C-2AE393FB2FA4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jdelijke aanduiding voor dianummer 6">
            <a:extLst>
              <a:ext uri="{FF2B5EF4-FFF2-40B4-BE49-F238E27FC236}">
                <a16:creationId xmlns:a16="http://schemas.microsoft.com/office/drawing/2014/main" id="{0E092BF4-8FF9-459B-B5D6-3008BF6BC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915" y="6356351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8" name="Tijdelijke aanduiding voor dianummer 6">
            <a:extLst>
              <a:ext uri="{FF2B5EF4-FFF2-40B4-BE49-F238E27FC236}">
                <a16:creationId xmlns:a16="http://schemas.microsoft.com/office/drawing/2014/main" id="{1632DC11-F529-4E33-BA59-30E32E84A27E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20" name="Espace réservé pour une image  9">
            <a:extLst>
              <a:ext uri="{FF2B5EF4-FFF2-40B4-BE49-F238E27FC236}">
                <a16:creationId xmlns:a16="http://schemas.microsoft.com/office/drawing/2014/main" id="{C0A0D2EF-52CE-47FB-B53B-6AF25695D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4292" y="2520000"/>
            <a:ext cx="2160000" cy="216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endParaRPr lang="fr-BE"/>
          </a:p>
        </p:txBody>
      </p:sp>
      <p:sp>
        <p:nvSpPr>
          <p:cNvPr id="21" name="Espace réservé pour une image  9">
            <a:extLst>
              <a:ext uri="{FF2B5EF4-FFF2-40B4-BE49-F238E27FC236}">
                <a16:creationId xmlns:a16="http://schemas.microsoft.com/office/drawing/2014/main" id="{D1209C7D-99C3-4CD7-8635-906CDA7376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63377" y="2520000"/>
            <a:ext cx="2160000" cy="216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endParaRPr lang="fr-BE"/>
          </a:p>
        </p:txBody>
      </p:sp>
      <p:sp>
        <p:nvSpPr>
          <p:cNvPr id="23" name="Espace réservé pour une image  9">
            <a:extLst>
              <a:ext uri="{FF2B5EF4-FFF2-40B4-BE49-F238E27FC236}">
                <a16:creationId xmlns:a16="http://schemas.microsoft.com/office/drawing/2014/main" id="{B7A1109D-A072-4274-B468-4378C4D6014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62463" y="2520000"/>
            <a:ext cx="2160000" cy="216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endParaRPr lang="fr-BE"/>
          </a:p>
        </p:txBody>
      </p:sp>
      <p:sp>
        <p:nvSpPr>
          <p:cNvPr id="29" name="Espace réservé pour une image  9">
            <a:extLst>
              <a:ext uri="{FF2B5EF4-FFF2-40B4-BE49-F238E27FC236}">
                <a16:creationId xmlns:a16="http://schemas.microsoft.com/office/drawing/2014/main" id="{7B5FCC93-08B4-40D4-A367-32BC28D0C4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061547" y="2520000"/>
            <a:ext cx="2160000" cy="216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endParaRPr lang="fr-BE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357AC222-050B-4B1B-8A6D-AC50DD00D4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4292" y="4824329"/>
            <a:ext cx="2160000" cy="9221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F5EA1468-9EB8-49B0-95F3-922248F6E9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63377" y="4824327"/>
            <a:ext cx="216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18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B066EBFC-32B8-49AB-BEC1-FC463654E19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62463" y="4837801"/>
            <a:ext cx="216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18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E2F0ABA0-300B-4DD8-9DE2-EBF09EC2899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061547" y="4837801"/>
            <a:ext cx="216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18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ED444FED-0CF5-4D8F-ABCB-1FE26B86EAD6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30" name="Afbeelding 29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FDA414B1-937F-4098-9B59-EFF0C296F8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801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491816"/>
            <a:ext cx="3274828" cy="5689661"/>
          </a:xfrm>
        </p:spPr>
        <p:txBody>
          <a:bodyPr anchor="ctr" anchorCtr="0"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2" name="Tijdelijke aanduiding voor dianummer 6">
            <a:extLst>
              <a:ext uri="{FF2B5EF4-FFF2-40B4-BE49-F238E27FC236}">
                <a16:creationId xmlns:a16="http://schemas.microsoft.com/office/drawing/2014/main" id="{4F90DB2B-44A9-4BC4-98AE-10D61316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2736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0C9C30B3-9590-408C-9835-5A95ECC9E60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0E360CC-647B-4832-8D93-AA682925695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37510" y="491814"/>
            <a:ext cx="5616289" cy="108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1800" cap="none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15" name="Espace réservé pour une image  9">
            <a:extLst>
              <a:ext uri="{FF2B5EF4-FFF2-40B4-BE49-F238E27FC236}">
                <a16:creationId xmlns:a16="http://schemas.microsoft.com/office/drawing/2014/main" id="{CA123A1A-D15B-4E5B-8DA9-8EB203AE46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48055" y="491814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0" name="Espace réservé pour une image  9">
            <a:extLst>
              <a:ext uri="{FF2B5EF4-FFF2-40B4-BE49-F238E27FC236}">
                <a16:creationId xmlns:a16="http://schemas.microsoft.com/office/drawing/2014/main" id="{6A5119E4-C7E1-459A-9E9D-192CA46BC2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48055" y="1700987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1" name="Espace réservé pour une image  9">
            <a:extLst>
              <a:ext uri="{FF2B5EF4-FFF2-40B4-BE49-F238E27FC236}">
                <a16:creationId xmlns:a16="http://schemas.microsoft.com/office/drawing/2014/main" id="{5384DC9B-9C09-4E9C-9C0D-2FF0DEF569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48055" y="2904145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2" name="Espace réservé pour une image  9">
            <a:extLst>
              <a:ext uri="{FF2B5EF4-FFF2-40B4-BE49-F238E27FC236}">
                <a16:creationId xmlns:a16="http://schemas.microsoft.com/office/drawing/2014/main" id="{E5324A23-E4D5-4397-986F-102B5CCB676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48055" y="4113319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3" name="Espace réservé pour une image  9">
            <a:extLst>
              <a:ext uri="{FF2B5EF4-FFF2-40B4-BE49-F238E27FC236}">
                <a16:creationId xmlns:a16="http://schemas.microsoft.com/office/drawing/2014/main" id="{28CFA50D-42D6-4755-A205-F5E4014058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48055" y="5304446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1ED90905-C9AD-4194-AB27-34257B3E7DCC}"/>
              </a:ext>
            </a:extLst>
          </p:cNvPr>
          <p:cNvSpPr/>
          <p:nvPr userDrawn="1"/>
        </p:nvSpPr>
        <p:spPr>
          <a:xfrm rot="21126797">
            <a:off x="-10896" y="-198637"/>
            <a:ext cx="1329055" cy="1783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4" name="Afbeelding 23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3AEC6CF6-AF2B-46F7-AEED-4B1C5CF8F4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9953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afbeeldingen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6">
            <a:extLst>
              <a:ext uri="{FF2B5EF4-FFF2-40B4-BE49-F238E27FC236}">
                <a16:creationId xmlns:a16="http://schemas.microsoft.com/office/drawing/2014/main" id="{AEA87E6E-4376-47DB-A269-4C1D50A7B3D4}"/>
              </a:ext>
            </a:extLst>
          </p:cNvPr>
          <p:cNvSpPr/>
          <p:nvPr userDrawn="1"/>
        </p:nvSpPr>
        <p:spPr>
          <a:xfrm>
            <a:off x="0" y="-11945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491816"/>
            <a:ext cx="3274828" cy="5689661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EB2E2988-E350-435A-AD64-44EC53D37E2B}"/>
              </a:ext>
            </a:extLst>
          </p:cNvPr>
          <p:cNvSpPr txBox="1">
            <a:spLocks/>
          </p:cNvSpPr>
          <p:nvPr userDrawn="1"/>
        </p:nvSpPr>
        <p:spPr>
          <a:xfrm>
            <a:off x="11528321" y="6356352"/>
            <a:ext cx="48915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rgbClr val="1E3B8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55838E-9FE6-4BF8-9B00-A7445D5F4315}" type="slidenum">
              <a:rPr lang="fr-BE" sz="900" smtClean="0"/>
              <a:pPr/>
              <a:t>‹nr.›</a:t>
            </a:fld>
            <a:endParaRPr lang="fr-BE" sz="900"/>
          </a:p>
        </p:txBody>
      </p:sp>
      <p:sp>
        <p:nvSpPr>
          <p:cNvPr id="14" name="Tijdelijke aanduiding voor dianummer 6">
            <a:extLst>
              <a:ext uri="{FF2B5EF4-FFF2-40B4-BE49-F238E27FC236}">
                <a16:creationId xmlns:a16="http://schemas.microsoft.com/office/drawing/2014/main" id="{66978F80-5F1F-41C5-A0DD-5A0D38E029D9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4A4E198-0C36-46AD-A60B-BB5C7FBCCB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37510" y="491814"/>
            <a:ext cx="5616289" cy="108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1800" cap="none" baseline="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15" name="Espace réservé pour une image  9">
            <a:extLst>
              <a:ext uri="{FF2B5EF4-FFF2-40B4-BE49-F238E27FC236}">
                <a16:creationId xmlns:a16="http://schemas.microsoft.com/office/drawing/2014/main" id="{406603B8-8CF2-4693-A687-CAEC1FB2E0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48055" y="491814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7" name="Espace réservé pour une image  9">
            <a:extLst>
              <a:ext uri="{FF2B5EF4-FFF2-40B4-BE49-F238E27FC236}">
                <a16:creationId xmlns:a16="http://schemas.microsoft.com/office/drawing/2014/main" id="{35BF9FDF-D10E-48C3-872E-213819A8828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48055" y="1700987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8" name="Espace réservé pour une image  9">
            <a:extLst>
              <a:ext uri="{FF2B5EF4-FFF2-40B4-BE49-F238E27FC236}">
                <a16:creationId xmlns:a16="http://schemas.microsoft.com/office/drawing/2014/main" id="{E7A8D753-B83D-430C-A99D-E02C62FB439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48055" y="2904145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9" name="Espace réservé pour une image  9">
            <a:extLst>
              <a:ext uri="{FF2B5EF4-FFF2-40B4-BE49-F238E27FC236}">
                <a16:creationId xmlns:a16="http://schemas.microsoft.com/office/drawing/2014/main" id="{32A8B89C-D622-461E-B514-64C05C2FB98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48055" y="4113319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0" name="Espace réservé pour une image  9">
            <a:extLst>
              <a:ext uri="{FF2B5EF4-FFF2-40B4-BE49-F238E27FC236}">
                <a16:creationId xmlns:a16="http://schemas.microsoft.com/office/drawing/2014/main" id="{10A7D68B-1346-4B28-A673-1A694BC73CB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48055" y="5304446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534DE0F3-9DCE-4E91-A10D-6A437694EB6D}"/>
              </a:ext>
            </a:extLst>
          </p:cNvPr>
          <p:cNvCxnSpPr>
            <a:cxnSpLocks/>
          </p:cNvCxnSpPr>
          <p:nvPr userDrawn="1"/>
        </p:nvCxnSpPr>
        <p:spPr>
          <a:xfrm>
            <a:off x="11412791" y="3600001"/>
            <a:ext cx="792000" cy="0"/>
          </a:xfrm>
          <a:prstGeom prst="line">
            <a:avLst/>
          </a:prstGeom>
          <a:ln w="63500" cap="rnd">
            <a:solidFill>
              <a:srgbClr val="FEE4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hoek 26">
            <a:extLst>
              <a:ext uri="{FF2B5EF4-FFF2-40B4-BE49-F238E27FC236}">
                <a16:creationId xmlns:a16="http://schemas.microsoft.com/office/drawing/2014/main" id="{F051F4AE-6029-43E8-9913-C86582BF79E3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9" name="Afbeelding 28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B49BD32F-F19B-4607-9F28-E81D40532B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2477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697055"/>
            <a:ext cx="3274828" cy="5484420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0C9C30B3-9590-408C-9835-5A95ECC9E60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5" name="Espace réservé pour une image  9">
            <a:extLst>
              <a:ext uri="{FF2B5EF4-FFF2-40B4-BE49-F238E27FC236}">
                <a16:creationId xmlns:a16="http://schemas.microsoft.com/office/drawing/2014/main" id="{CA123A1A-D15B-4E5B-8DA9-8EB203AE46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91835" y="697055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9" name="Espace réservé pour une image  9">
            <a:extLst>
              <a:ext uri="{FF2B5EF4-FFF2-40B4-BE49-F238E27FC236}">
                <a16:creationId xmlns:a16="http://schemas.microsoft.com/office/drawing/2014/main" id="{6A64388D-2CD7-45AB-BEC7-194482DAEBE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5429" y="657111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4" name="Espace réservé pour une image  9">
            <a:extLst>
              <a:ext uri="{FF2B5EF4-FFF2-40B4-BE49-F238E27FC236}">
                <a16:creationId xmlns:a16="http://schemas.microsoft.com/office/drawing/2014/main" id="{B3F2688F-2610-475C-A6DA-D3EEE93ADF3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13571" y="697055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2" name="Espace réservé pour une image  9">
            <a:extLst>
              <a:ext uri="{FF2B5EF4-FFF2-40B4-BE49-F238E27FC236}">
                <a16:creationId xmlns:a16="http://schemas.microsoft.com/office/drawing/2014/main" id="{239A1D70-CF8B-4C1F-A626-E8A3DED020C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91835" y="3571899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3" name="Espace réservé pour une image  9">
            <a:extLst>
              <a:ext uri="{FF2B5EF4-FFF2-40B4-BE49-F238E27FC236}">
                <a16:creationId xmlns:a16="http://schemas.microsoft.com/office/drawing/2014/main" id="{046EA0F9-5200-4912-B8A8-15747E93D9B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205429" y="3531955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4" name="Espace réservé pour une image  9">
            <a:extLst>
              <a:ext uri="{FF2B5EF4-FFF2-40B4-BE49-F238E27FC236}">
                <a16:creationId xmlns:a16="http://schemas.microsoft.com/office/drawing/2014/main" id="{7D7F5C25-E1AD-4315-A69E-C585DB810DC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13571" y="3571899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5C01D57F-8DB7-48EA-9E26-C02F4137B8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11835" y="2587449"/>
            <a:ext cx="2160000" cy="54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800" kern="1200" cap="none" baseline="0" err="1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Texte</a:t>
            </a:r>
            <a:r>
              <a:rPr lang="en-US" sz="1800" kern="1200" cap="none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1800" kern="1200" cap="none" baseline="0" err="1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tekst</a:t>
            </a:r>
            <a:endParaRPr lang="en-US" sz="1800" kern="1200" cap="none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Tijdelijke aanduiding voor dianummer 6">
            <a:extLst>
              <a:ext uri="{FF2B5EF4-FFF2-40B4-BE49-F238E27FC236}">
                <a16:creationId xmlns:a16="http://schemas.microsoft.com/office/drawing/2014/main" id="{466E4A26-ADE5-408B-A0F5-C403D81B2F45}"/>
              </a:ext>
            </a:extLst>
          </p:cNvPr>
          <p:cNvSpPr txBox="1">
            <a:spLocks/>
          </p:cNvSpPr>
          <p:nvPr userDrawn="1"/>
        </p:nvSpPr>
        <p:spPr>
          <a:xfrm>
            <a:off x="11528321" y="6356352"/>
            <a:ext cx="48915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rgbClr val="1E3B8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55838E-9FE6-4BF8-9B00-A7445D5F4315}" type="slidenum">
              <a:rPr lang="fr-BE" sz="900" smtClean="0"/>
              <a:pPr/>
              <a:t>‹nr.›</a:t>
            </a:fld>
            <a:endParaRPr lang="fr-BE" sz="900"/>
          </a:p>
        </p:txBody>
      </p: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95BE6CF5-6BB5-4DB7-B5C3-A76C6903BACB}"/>
              </a:ext>
            </a:extLst>
          </p:cNvPr>
          <p:cNvCxnSpPr>
            <a:cxnSpLocks/>
          </p:cNvCxnSpPr>
          <p:nvPr userDrawn="1"/>
        </p:nvCxnSpPr>
        <p:spPr>
          <a:xfrm>
            <a:off x="11412791" y="3600001"/>
            <a:ext cx="792000" cy="0"/>
          </a:xfrm>
          <a:prstGeom prst="line">
            <a:avLst/>
          </a:prstGeom>
          <a:ln w="63500" cap="rnd">
            <a:solidFill>
              <a:srgbClr val="FEE4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hoek 17">
            <a:extLst>
              <a:ext uri="{FF2B5EF4-FFF2-40B4-BE49-F238E27FC236}">
                <a16:creationId xmlns:a16="http://schemas.microsoft.com/office/drawing/2014/main" id="{D26E5363-828E-49BA-8B5F-A691D4F14E12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3" name="Afbeelding 22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467AB473-0526-4E3A-A619-89EB353495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2935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657111"/>
            <a:ext cx="3274828" cy="5524364"/>
          </a:xfrm>
        </p:spPr>
        <p:txBody>
          <a:bodyPr anchor="ctr" anchorCtr="0"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0C9C30B3-9590-408C-9835-5A95ECC9E60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Espace réservé pour une image  9">
            <a:extLst>
              <a:ext uri="{FF2B5EF4-FFF2-40B4-BE49-F238E27FC236}">
                <a16:creationId xmlns:a16="http://schemas.microsoft.com/office/drawing/2014/main" id="{4B31E6C9-66B3-43DF-B267-38961BBD8D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91835" y="657111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5" name="Espace réservé pour une image  9">
            <a:extLst>
              <a:ext uri="{FF2B5EF4-FFF2-40B4-BE49-F238E27FC236}">
                <a16:creationId xmlns:a16="http://schemas.microsoft.com/office/drawing/2014/main" id="{2FC93FC6-7304-469D-B23E-652501DED5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5429" y="657111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6" name="Espace réservé pour une image  9">
            <a:extLst>
              <a:ext uri="{FF2B5EF4-FFF2-40B4-BE49-F238E27FC236}">
                <a16:creationId xmlns:a16="http://schemas.microsoft.com/office/drawing/2014/main" id="{B291D29D-C7CE-46F4-9BC3-042409A838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13571" y="657111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7" name="Espace réservé pour une image  9">
            <a:extLst>
              <a:ext uri="{FF2B5EF4-FFF2-40B4-BE49-F238E27FC236}">
                <a16:creationId xmlns:a16="http://schemas.microsoft.com/office/drawing/2014/main" id="{9E3619F0-16CD-462A-A93E-3755590DF5A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91835" y="3531955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8" name="Espace réservé pour une image  9">
            <a:extLst>
              <a:ext uri="{FF2B5EF4-FFF2-40B4-BE49-F238E27FC236}">
                <a16:creationId xmlns:a16="http://schemas.microsoft.com/office/drawing/2014/main" id="{04EC183F-BCEC-47E1-88C5-F0EE490D6E1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205429" y="3531955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9" name="Espace réservé pour une image  9">
            <a:extLst>
              <a:ext uri="{FF2B5EF4-FFF2-40B4-BE49-F238E27FC236}">
                <a16:creationId xmlns:a16="http://schemas.microsoft.com/office/drawing/2014/main" id="{2AF8205C-5D6E-4D96-AD7A-374E2B5FE0C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13571" y="3531955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26AD3A3-41AF-4A51-B680-0B3D911CA80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11835" y="2587450"/>
            <a:ext cx="2160000" cy="54000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rgbClr val="0070C0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8EEB14AD-9779-412B-8773-8CB182391B5C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jdelijke aanduiding voor dianummer 6">
            <a:extLst>
              <a:ext uri="{FF2B5EF4-FFF2-40B4-BE49-F238E27FC236}">
                <a16:creationId xmlns:a16="http://schemas.microsoft.com/office/drawing/2014/main" id="{8AA55D4F-147D-4573-BA0A-CB43E352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2736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92469B6C-AD6C-4951-9434-A6632FE5C0C0}"/>
              </a:ext>
            </a:extLst>
          </p:cNvPr>
          <p:cNvSpPr/>
          <p:nvPr userDrawn="1"/>
        </p:nvSpPr>
        <p:spPr>
          <a:xfrm rot="21126797">
            <a:off x="-7717" y="-152537"/>
            <a:ext cx="1329055" cy="173751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6" name="Afbeelding 25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FEEC4B0F-0473-4183-B34E-6F2834EB41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637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6">
            <a:extLst>
              <a:ext uri="{FF2B5EF4-FFF2-40B4-BE49-F238E27FC236}">
                <a16:creationId xmlns:a16="http://schemas.microsoft.com/office/drawing/2014/main" id="{AEA87E6E-4376-47DB-A269-4C1D50A7B3D4}"/>
              </a:ext>
            </a:extLst>
          </p:cNvPr>
          <p:cNvSpPr/>
          <p:nvPr userDrawn="1"/>
        </p:nvSpPr>
        <p:spPr>
          <a:xfrm>
            <a:off x="0" y="-11945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697055"/>
            <a:ext cx="3274828" cy="5484420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4" name="Tijdelijke aanduiding voor dianummer 6">
            <a:extLst>
              <a:ext uri="{FF2B5EF4-FFF2-40B4-BE49-F238E27FC236}">
                <a16:creationId xmlns:a16="http://schemas.microsoft.com/office/drawing/2014/main" id="{66978F80-5F1F-41C5-A0DD-5A0D38E029D9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33" name="Espace réservé pour une image  9">
            <a:extLst>
              <a:ext uri="{FF2B5EF4-FFF2-40B4-BE49-F238E27FC236}">
                <a16:creationId xmlns:a16="http://schemas.microsoft.com/office/drawing/2014/main" id="{B6584668-567A-4A7E-80DA-FEA5E27FAE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91835" y="697055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4" name="Espace réservé pour une image  9">
            <a:extLst>
              <a:ext uri="{FF2B5EF4-FFF2-40B4-BE49-F238E27FC236}">
                <a16:creationId xmlns:a16="http://schemas.microsoft.com/office/drawing/2014/main" id="{E44D6DF0-668C-44E3-84CD-5AF1BD2783F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5429" y="657111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5" name="Espace réservé pour une image  9">
            <a:extLst>
              <a:ext uri="{FF2B5EF4-FFF2-40B4-BE49-F238E27FC236}">
                <a16:creationId xmlns:a16="http://schemas.microsoft.com/office/drawing/2014/main" id="{B3CE436A-DAC7-4F68-9C15-22ADC75C8B1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13571" y="697055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9" name="Espace réservé pour une image  9">
            <a:extLst>
              <a:ext uri="{FF2B5EF4-FFF2-40B4-BE49-F238E27FC236}">
                <a16:creationId xmlns:a16="http://schemas.microsoft.com/office/drawing/2014/main" id="{FC5AA131-7953-44EA-9298-98812C32DC3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91835" y="3571899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40" name="Espace réservé pour une image  9">
            <a:extLst>
              <a:ext uri="{FF2B5EF4-FFF2-40B4-BE49-F238E27FC236}">
                <a16:creationId xmlns:a16="http://schemas.microsoft.com/office/drawing/2014/main" id="{099086B9-8E09-4708-AA3D-717B0E38DB0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205429" y="3531955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41" name="Espace réservé pour une image  9">
            <a:extLst>
              <a:ext uri="{FF2B5EF4-FFF2-40B4-BE49-F238E27FC236}">
                <a16:creationId xmlns:a16="http://schemas.microsoft.com/office/drawing/2014/main" id="{C1B631B0-1DDD-4884-9BCC-05A8A5C40A9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13571" y="3571899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5" name="Tijdelijke aanduiding voor dianummer 6">
            <a:extLst>
              <a:ext uri="{FF2B5EF4-FFF2-40B4-BE49-F238E27FC236}">
                <a16:creationId xmlns:a16="http://schemas.microsoft.com/office/drawing/2014/main" id="{4B5CCBD9-B7F8-4126-ADB9-F0D9F63B39AA}"/>
              </a:ext>
            </a:extLst>
          </p:cNvPr>
          <p:cNvSpPr txBox="1">
            <a:spLocks/>
          </p:cNvSpPr>
          <p:nvPr userDrawn="1"/>
        </p:nvSpPr>
        <p:spPr>
          <a:xfrm>
            <a:off x="11528321" y="6356352"/>
            <a:ext cx="48915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rgbClr val="1E3B8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55838E-9FE6-4BF8-9B00-A7445D5F4315}" type="slidenum">
              <a:rPr lang="fr-BE" sz="900" smtClean="0"/>
              <a:pPr/>
              <a:t>‹nr.›</a:t>
            </a:fld>
            <a:endParaRPr lang="fr-BE" sz="900"/>
          </a:p>
        </p:txBody>
      </p: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C20AE60D-EE7B-4947-98E0-C11764907B1A}"/>
              </a:ext>
            </a:extLst>
          </p:cNvPr>
          <p:cNvCxnSpPr>
            <a:cxnSpLocks/>
          </p:cNvCxnSpPr>
          <p:nvPr userDrawn="1"/>
        </p:nvCxnSpPr>
        <p:spPr>
          <a:xfrm>
            <a:off x="11412791" y="3600001"/>
            <a:ext cx="792000" cy="0"/>
          </a:xfrm>
          <a:prstGeom prst="line">
            <a:avLst/>
          </a:prstGeom>
          <a:ln w="63500" cap="rnd">
            <a:solidFill>
              <a:srgbClr val="FEE4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hoek 15">
            <a:extLst>
              <a:ext uri="{FF2B5EF4-FFF2-40B4-BE49-F238E27FC236}">
                <a16:creationId xmlns:a16="http://schemas.microsoft.com/office/drawing/2014/main" id="{6E120147-235A-444F-A5CB-6F5BAB408FDF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8" name="Afbeelding 17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E50BD678-DA75-42AC-BE19-81FF3E1D2C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962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9E43AA-3C0D-4726-9957-F2C1BE441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52C040-EC6C-4E0A-B233-7A5F27A91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E8F22D7-80CA-4F4E-A63A-86B6EC405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66FB12-B02C-49FE-9FE9-DAF893026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7F96938-F851-4533-82E1-EB43141BD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440D91-9021-42E0-BCE6-992AE09FA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227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3AE03C-EAE2-40AB-9883-A9769FD3C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F3D49C7-37E3-4569-AED7-EF2253DA3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17CFAC-9E71-4A93-927B-F73A43BD6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49A05D0-BEF8-4254-9504-C37C469C5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BBDABC1-C8DA-4D5E-AD24-453C78AF4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072C26A-208C-414D-871D-2E49097DD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4D14E8E-B77A-4182-B702-076E5126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571E80D-F94D-4C08-B50A-D88BB2884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702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23B868-9DD9-40BC-A4E0-E759DC947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45B0BA2-0E00-4045-BA0C-E4EA69AB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B869772-AAD3-4839-8E6F-E7D86B82D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9CC9321-072B-4726-8EC4-1FD0B0FC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5779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2D4CA95-63A5-40AE-BDC4-B7F8B85CF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7D7B184-FCDB-4C0B-A629-178E52A39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3744C1F-5521-4849-91AD-5198DA40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7749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3F4C97-1C80-4B14-B55E-09342C1C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DF1200-1FD1-4FE3-8E02-B86349EBB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4DF0E21-8FEE-41B9-8055-177159F65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043B19-F6E6-4FD9-87E6-91600A489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744906A-02FE-4DB6-844B-29BC4923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11F9BB-73C5-4583-ACC7-04AB390F5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17391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73CCD6-85F6-495F-AE93-2D470FB07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D4BCFEA-B144-4E3F-88D5-4325608C0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BC26B3B-8702-49DC-909A-7C871A008C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CE4DDE0-0FBA-4CFD-B22C-35EBBE8DB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DBABAA6-0E08-4DF0-80CA-E7B0538C4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7988E6A-D9D6-4681-8090-BF1851B29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6940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C12F999-765E-4056-A5A9-418497CB1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ABC45F-9AEE-4C80-AEAC-973208A3E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BD6B309-995F-45F6-B08C-2448D3BDDD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FA93C-28F7-48DD-AF3F-8F33B7375769}" type="datetimeFigureOut">
              <a:rPr lang="nl-BE" smtClean="0"/>
              <a:t>20/12/2023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DF879C-8629-4947-A5A6-B77793E75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E80882-5DB0-4600-B593-0FC6B7A4C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4FA8-242E-41B1-9A7B-DB1D6A30B98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94614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3DD2406-B4F5-4BD1-B9A4-8CB972A54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4FEA62-67BE-429E-80C9-0F60B7674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828F36-5B5A-4C43-B46D-4E6552869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DBD654-6711-49A2-93FB-9E0A1A8C86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202C2C-44FA-472C-82DF-B44966637B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5838E-9FE6-4BF8-9B00-A7445D5F4315}" type="slidenum">
              <a:rPr lang="fr-BE" smtClean="0"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5432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6BACD-781E-4221-8593-10CB51333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br>
              <a:rPr lang="nl-BE" sz="1800"/>
            </a:br>
            <a:r>
              <a:rPr lang="nl-BE" sz="1800"/>
              <a:t>Aanvullende mobiliteitshulpmiddelen</a:t>
            </a:r>
            <a:br>
              <a:rPr lang="nl-BE" sz="1800"/>
            </a:br>
            <a:br>
              <a:rPr lang="nl-BE" sz="1800"/>
            </a:br>
            <a:br>
              <a:rPr lang="nl-BE" sz="1800"/>
            </a:br>
            <a:endParaRPr lang="nl-BE" sz="180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12D8972-0785-4387-B144-B94F67F5E9C0}"/>
              </a:ext>
            </a:extLst>
          </p:cNvPr>
          <p:cNvSpPr txBox="1"/>
          <p:nvPr/>
        </p:nvSpPr>
        <p:spPr>
          <a:xfrm>
            <a:off x="3390507" y="476033"/>
            <a:ext cx="69852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BE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Deel 3</a:t>
            </a:r>
          </a:p>
          <a:p>
            <a:pPr algn="ctr"/>
            <a:r>
              <a:rPr lang="nl-BE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De gevolgen voor de mobiliteitshulpmiddelen</a:t>
            </a:r>
          </a:p>
        </p:txBody>
      </p:sp>
    </p:spTree>
    <p:extLst>
      <p:ext uri="{BB962C8B-B14F-4D97-AF65-F5344CB8AC3E}">
        <p14:creationId xmlns:p14="http://schemas.microsoft.com/office/powerpoint/2010/main" val="2787303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D53AE-FC37-422C-A3A8-87EF78B3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678" y="339243"/>
            <a:ext cx="7426879" cy="994172"/>
          </a:xfrm>
        </p:spPr>
        <p:txBody>
          <a:bodyPr>
            <a:normAutofit fontScale="90000"/>
          </a:bodyPr>
          <a:lstStyle/>
          <a:p>
            <a:r>
              <a:rPr lang="nl-BE"/>
              <a:t> 2. Andere aanpassingen en verbeteringen aan de nomenclatuur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7E4BD4-582F-4670-9BEC-87F0887B1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/>
              <a:t>2.1. Wandelstok op wielen</a:t>
            </a:r>
          </a:p>
          <a:p>
            <a:pPr marL="0" indent="0">
              <a:buNone/>
            </a:pPr>
            <a:r>
              <a:rPr lang="nl-BE"/>
              <a:t>-&gt; </a:t>
            </a:r>
            <a:r>
              <a:rPr lang="nl-BE" b="1" u="sng"/>
              <a:t>Creatie van een nomenclatuurcode</a:t>
            </a:r>
          </a:p>
          <a:p>
            <a:pPr marL="0" indent="0">
              <a:buNone/>
            </a:pPr>
            <a:endParaRPr lang="fr-BE" b="1" u="sng"/>
          </a:p>
          <a:p>
            <a:pPr marL="0" indent="0">
              <a:buNone/>
            </a:pPr>
            <a:r>
              <a:rPr lang="nl-BE"/>
              <a:t>2.2. Specifieke bepaling ter compensatie van ontbrekende producten in de productenlijst</a:t>
            </a:r>
          </a:p>
          <a:p>
            <a:pPr marL="0" indent="0">
              <a:buNone/>
            </a:pPr>
            <a:r>
              <a:rPr lang="nl-BE"/>
              <a:t> </a:t>
            </a:r>
          </a:p>
          <a:p>
            <a:pPr marL="0" indent="0">
              <a:buNone/>
            </a:pPr>
            <a:r>
              <a:rPr lang="nl-BE"/>
              <a:t>-&gt; </a:t>
            </a:r>
            <a:r>
              <a:rPr lang="nl-BE" b="1" u="sng"/>
              <a:t>aangepaste procedure op maat</a:t>
            </a:r>
          </a:p>
          <a:p>
            <a:pPr marL="0" indent="0">
              <a:buNone/>
            </a:pPr>
            <a:endParaRPr lang="fr-BE" b="1" u="sng"/>
          </a:p>
          <a:p>
            <a:pPr marL="0" indent="0">
              <a:buNone/>
            </a:pPr>
            <a:endParaRPr lang="fr-BE"/>
          </a:p>
          <a:p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D63EC4-DF3C-489C-A2C7-525119C4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48415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C1F421-1050-4EB4-BB70-9F0C12117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5F58C30D-23EF-4DE0-9DCB-8BB7DA17BEA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95489" y="2367232"/>
            <a:ext cx="8043861" cy="31445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2700" b="1"/>
          </a:p>
          <a:p>
            <a:pPr marL="0" indent="0" algn="ctr">
              <a:buNone/>
            </a:pPr>
            <a:r>
              <a:rPr lang="nl-BE" sz="3000" b="1" u="sng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+mj-ea"/>
                <a:cs typeface="Calibri"/>
              </a:rPr>
              <a:t>Bedankt voor uw aandacht</a:t>
            </a:r>
          </a:p>
          <a:p>
            <a:pPr marL="0" indent="0" algn="ctr">
              <a:buNone/>
            </a:pPr>
            <a:endParaRPr lang="en-US" sz="3000" b="1" u="sng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j-ea"/>
              <a:cs typeface="Calibri"/>
            </a:endParaRPr>
          </a:p>
          <a:p>
            <a:pPr marL="0" indent="0" algn="ctr">
              <a:buNone/>
            </a:pPr>
            <a:r>
              <a:rPr lang="nl-BE" sz="3000" b="1" u="sng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+mj-ea"/>
                <a:cs typeface="Calibri"/>
              </a:rPr>
              <a:t>Vragen?</a:t>
            </a:r>
          </a:p>
          <a:p>
            <a:pPr marL="0" indent="0" algn="ctr">
              <a:buNone/>
            </a:pPr>
            <a:endParaRPr lang="en-US" sz="3000" b="1" u="sng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j-ea"/>
              <a:cs typeface="Calibri"/>
            </a:endParaRPr>
          </a:p>
          <a:p>
            <a:pPr marL="0" indent="0" algn="ctr">
              <a:buNone/>
            </a:pPr>
            <a:r>
              <a:rPr lang="nl-BE" sz="3000" b="1" u="sng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+mj-ea"/>
                <a:cs typeface="Calibri"/>
              </a:rPr>
              <a:t>handicap@iriscare.brussels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D1BE7F1-1D01-40C1-ADEA-B52FC4A06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641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7C2C29-744E-4A98-866D-2820716E4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Context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A27269-5D88-4229-82D3-F85859F14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/>
              <a:t>De wens van het Verenigd College om het beleid inzake mobiliteitshulpmiddelen te harmoniseren met het oog op coherentie en om de momenteel door PHARE verleende tegemoetkomingen te integreren.</a:t>
            </a:r>
          </a:p>
          <a:p>
            <a:pPr marL="0" indent="0">
              <a:buNone/>
            </a:pPr>
            <a:endParaRPr lang="fr-BE"/>
          </a:p>
          <a:p>
            <a:r>
              <a:rPr lang="nl-BE"/>
              <a:t>Integratie van "aanvullende" mobiliteitshulpmiddelen in de nomenclatuur van mobiliteitshulpmiddelen</a:t>
            </a:r>
          </a:p>
          <a:p>
            <a:pPr marL="0" indent="0">
              <a:buNone/>
            </a:pPr>
            <a:endParaRPr lang="fr-BE"/>
          </a:p>
          <a:p>
            <a:r>
              <a:rPr lang="nl-BE"/>
              <a:t>Van toepassing op 1 januari 2024</a:t>
            </a:r>
          </a:p>
          <a:p>
            <a:pPr marL="0" indent="0">
              <a:buNone/>
            </a:pPr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C9A3BB-58EA-4AF3-AECC-86CB86CEB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8756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3819D3-F9BF-46CC-A07F-50F380042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Aanpassingen van de nomenclatuur van mobiliteitshulpmiddelen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751BBA-D590-4853-A990-6052906F2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AutoNum type="arabicParenR"/>
            </a:pPr>
            <a:r>
              <a:rPr lang="nl-BE"/>
              <a:t>Integratie van de aanvullende hulpmiddelen</a:t>
            </a:r>
          </a:p>
          <a:p>
            <a:pPr marL="385763" indent="-385763">
              <a:buAutoNum type="arabicParenR"/>
            </a:pPr>
            <a:r>
              <a:rPr lang="nl-BE"/>
              <a:t>Verbeteringen en andere aanpassingen</a:t>
            </a:r>
          </a:p>
          <a:p>
            <a:pPr marL="385763" indent="-385763">
              <a:buAutoNum type="arabicParenR"/>
            </a:pPr>
            <a:endParaRPr lang="fr-BE"/>
          </a:p>
          <a:p>
            <a:pPr marL="0" indent="0">
              <a:buNone/>
            </a:pPr>
            <a:r>
              <a:rPr lang="nl-BE"/>
              <a:t>Invoering van een andere logica dan die van mobiliteitshulpmiddelen (uitzonderingen creëren)</a:t>
            </a:r>
          </a:p>
          <a:p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F82ADB-F2B1-4EB7-94F7-01B7E2865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51940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1DCD7-EFF8-4AE9-902D-3F17708F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8774" y="374349"/>
            <a:ext cx="8186082" cy="994172"/>
          </a:xfrm>
        </p:spPr>
        <p:txBody>
          <a:bodyPr>
            <a:normAutofit fontScale="90000"/>
          </a:bodyPr>
          <a:lstStyle/>
          <a:p>
            <a:r>
              <a:rPr lang="nl-BE" dirty="0"/>
              <a:t>1. Integratie van de aanvullende hulpmiddelen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320DDB-76BE-4593-A3BE-AE7D54BF1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1" y="2013311"/>
            <a:ext cx="8010852" cy="416365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nl-BE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Principe: een nieuwe doelgroep creëren </a:t>
            </a:r>
          </a:p>
          <a:p>
            <a:pPr marL="0" indent="0">
              <a:buNone/>
            </a:pPr>
            <a:r>
              <a:rPr lang="nl-BE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rechthebbenden waarvan de handicap zich voordeed voor de leeftijd van 65 jaar = voorwaarde om voor deze hulpmiddelen in aanmerking te komen</a:t>
            </a:r>
          </a:p>
          <a:p>
            <a:endParaRPr lang="fr-BE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BE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Hulpmiddelen: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nl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onderhoud en herstellingen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nl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aandrijvingshulp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nl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tweede rolstoel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nl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tweede antidecubituskussen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nl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bijkomende hulpmiddelen die niet in de nomenclatuur zijn opgenomen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nl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specifieke tegemoetkoming voor omgevingsbediening die in de rolstoel 	is geïntegreerd</a:t>
            </a:r>
          </a:p>
          <a:p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EDCF14-CADC-4091-9732-C96F3C28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3119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16AF1A-C98E-4893-93E7-EAFED9957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1.1. Onderhoud en herstellingen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8ECB76-7943-4FF5-BC40-C59C3EBCE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2" y="2241434"/>
            <a:ext cx="7886699" cy="3554834"/>
          </a:xfrm>
        </p:spPr>
        <p:txBody>
          <a:bodyPr>
            <a:normAutofit fontScale="55000" lnSpcReduction="20000"/>
          </a:bodyPr>
          <a:lstStyle/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nl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Onderhoud en de herstellingen worden samengevoegd in een enkele uitgavenpost.</a:t>
            </a:r>
          </a:p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nl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Een budget wordt ter beschikking gesteld dat 40% of 60% van de tegemoetkoming voor het hulpmiddel en de aanpassingen ervan bedraagt, afhankelijk van het soort rolstoel (40% voor standaard manuele rolstoelen of modulaire rolstoelen, 60% voor elektronische of actieve rolstoelen).</a:t>
            </a:r>
          </a:p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nl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Het budget kan gebruikt worden in een vrij te kiezen aantal schijven tot het opgebruikt is, voor zover het hulpmiddel niet werd hernieuwd.</a:t>
            </a:r>
          </a:p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nl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verstrekking van onderhoud en herstellingen stopt automatisch op de hernieuwingsdatum van het mobiliteitshulpmiddel en er wordt automatisch een nieuw budget toegekend als een nieuw hulpmiddel wordt toegekend.</a:t>
            </a:r>
          </a:p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nl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 het beschikbare saldo van het onderhouds- en herstellingsbudget te controleren, kan de orthopedisch technoloog contact opnemen met de verzekeringsinstelling van de patiënt. </a:t>
            </a:r>
          </a:p>
          <a:p>
            <a:pPr marL="0" indent="0" algn="just">
              <a:lnSpc>
                <a:spcPct val="115000"/>
              </a:lnSpc>
              <a:spcAft>
                <a:spcPts val="450"/>
              </a:spcAft>
              <a:buNone/>
            </a:pPr>
            <a:endParaRPr lang="fr-BE" b="1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1D5071-FAD4-44D4-B6AC-5C7C141D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30889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330C44-F291-4288-AAFA-D29FC78F3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1.2.Aandrijvingshulpmiddel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ED5881-86C9-41F2-8957-86CD6608F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Hulpmiddelen met gemotoriseerde aandrijving kunnen bij het Multidisciplinair College worden aangevraagd via een aangepaste procedure op maat.</a:t>
            </a:r>
          </a:p>
          <a:p>
            <a:pPr marL="0" indent="0">
              <a:buNone/>
            </a:pPr>
            <a:endParaRPr lang="fr-B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Geen producten in de productenlijst.</a:t>
            </a:r>
          </a:p>
          <a:p>
            <a:pPr marL="0" indent="0">
              <a:buNone/>
            </a:pPr>
            <a:endParaRPr lang="fr-B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C3664B-3573-42FB-8A1B-1BBAC8FC1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42898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3B77C2-62FA-46F1-92AE-64C3971BD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1.3.Tweede rolstoel en tweede antidecubituskussen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129DC7-CDC4-4254-A693-1125C991F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Tweede hulpmiddelen kunnen bij het Multidisciplinair College worden aangevraagd via een aangepaste procedure op maat. </a:t>
            </a:r>
          </a:p>
          <a:p>
            <a:r>
              <a:rPr lang="nl-BE"/>
              <a:t>De tweede hulpmiddelen moeten in de productenlijst staan.</a:t>
            </a:r>
          </a:p>
          <a:p>
            <a:pPr marL="0" indent="0">
              <a:buNone/>
            </a:pPr>
            <a:endParaRPr lang="fr-BE"/>
          </a:p>
          <a:p>
            <a:pPr marL="0" indent="0">
              <a:buNone/>
            </a:pPr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6A5B23-C557-449F-AEDE-650490ADF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007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22F31F-D347-49A4-9FA8-896983E54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1.4. Bijkomende hulpmiddelen die niet in de nomenclatuur zijn opgenomen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747178-BAAC-4197-9570-55BEFE2AD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Hulpmiddelen die niet in de nomenclatuur zijn opgenomen kunnen bij het Multidisciplinair College worden aangevraagd via een aangepaste procedure op maat die in die zin zal worden aangepast. </a:t>
            </a:r>
          </a:p>
          <a:p>
            <a:r>
              <a:rPr lang="nl-BE"/>
              <a:t>Geen producten in de productenlijst.</a:t>
            </a:r>
          </a:p>
          <a:p>
            <a:pPr marL="0" indent="0">
              <a:buNone/>
            </a:pPr>
            <a:endParaRPr lang="fr-BE"/>
          </a:p>
          <a:p>
            <a:pPr marL="0" indent="0">
              <a:buNone/>
            </a:pPr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6DD048-E326-4CDF-A923-17196F8F0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04920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E188EA-587C-4786-AEDC-DD3296062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264" y="584339"/>
            <a:ext cx="7745137" cy="994172"/>
          </a:xfrm>
        </p:spPr>
        <p:txBody>
          <a:bodyPr>
            <a:normAutofit fontScale="90000"/>
          </a:bodyPr>
          <a:lstStyle/>
          <a:p>
            <a:r>
              <a:rPr lang="nl-BE"/>
              <a:t>1.5. Specifieke tegemoetkoming voor omgevingsbediening die in de rolstoel is geïntegreerd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EA292A-780A-4910-8AF2-4D1E383A0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7175" indent="-257175" algn="just">
              <a:buFont typeface="Calibri" panose="020F0502020204030204" pitchFamily="34" charset="0"/>
              <a:buChar char="-"/>
            </a:pPr>
            <a:r>
              <a:rPr lang="nl-B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-&gt; </a:t>
            </a:r>
            <a:r>
              <a:rPr lang="nl-BE" b="1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Creatie van vier nieuwe nomenclatuurcodes</a:t>
            </a:r>
          </a:p>
          <a:p>
            <a:pPr marL="257175" indent="-257175" algn="just">
              <a:buFont typeface="Calibri" panose="020F0502020204030204" pitchFamily="34" charset="0"/>
              <a:buChar char="-"/>
            </a:pPr>
            <a:r>
              <a:rPr lang="nl-B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Besturingssysteem met geïntegreerde omgevingsbediening die niet kan worden verwijderd</a:t>
            </a:r>
          </a:p>
          <a:p>
            <a:pPr marL="257175" indent="-257175" algn="just">
              <a:buFont typeface="Calibri" panose="020F0502020204030204" pitchFamily="34" charset="0"/>
              <a:buChar char="-"/>
            </a:pPr>
            <a:r>
              <a:rPr lang="nl-B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Besturingssysteem met geïntegreerde omgevingsbediening die kan worden verwijderd</a:t>
            </a:r>
          </a:p>
          <a:p>
            <a:pPr marL="257175" indent="-257175" algn="just">
              <a:buFont typeface="Calibri" panose="020F0502020204030204" pitchFamily="34" charset="0"/>
              <a:buChar char="-"/>
            </a:pPr>
            <a:r>
              <a:rPr lang="nl-B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Bluetoothmodule voor een besturingssysteem met geïntegreerde omgevingsbediening</a:t>
            </a:r>
          </a:p>
          <a:p>
            <a:pPr marL="257175" indent="-257175" algn="just">
              <a:spcAft>
                <a:spcPts val="450"/>
              </a:spcAft>
              <a:buFont typeface="Calibri" panose="020F0502020204030204" pitchFamily="34" charset="0"/>
              <a:buChar char="-"/>
            </a:pPr>
            <a:r>
              <a:rPr lang="nl-B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USB-lader die aangesloten is op de batterij van een elektrische rolstoel</a:t>
            </a:r>
          </a:p>
          <a:p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4E0271-8983-46C8-AB8F-33A1119EF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797323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525</Words>
  <Application>Microsoft Office PowerPoint</Application>
  <PresentationFormat>Breedbeeld</PresentationFormat>
  <Paragraphs>71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Mija</vt:lpstr>
      <vt:lpstr>Symbol</vt:lpstr>
      <vt:lpstr>Kantoorthema</vt:lpstr>
      <vt:lpstr>1_Kantoorthema</vt:lpstr>
      <vt:lpstr> Aanvullende mobiliteitshulpmiddelen   </vt:lpstr>
      <vt:lpstr>Context</vt:lpstr>
      <vt:lpstr>Aanpassingen van de nomenclatuur van mobiliteitshulpmiddelen</vt:lpstr>
      <vt:lpstr>1. Integratie van de aanvullende hulpmiddelen</vt:lpstr>
      <vt:lpstr>1.1. Onderhoud en herstellingen</vt:lpstr>
      <vt:lpstr>1.2.Aandrijvingshulpmiddel</vt:lpstr>
      <vt:lpstr>1.3.Tweede rolstoel en tweede antidecubituskussen</vt:lpstr>
      <vt:lpstr>1.4. Bijkomende hulpmiddelen die niet in de nomenclatuur zijn opgenomen</vt:lpstr>
      <vt:lpstr>1.5. Specifieke tegemoetkoming voor omgevingsbediening die in de rolstoel is geïntegreerd</vt:lpstr>
      <vt:lpstr> 2. Andere aanpassingen en verbeteringen aan de nomenclatuur 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Aanvullende mobiliteitshulpmiddelen   </dc:title>
  <dc:creator>Liesbet Boriau</dc:creator>
  <cp:lastModifiedBy>Liesbet Boriau</cp:lastModifiedBy>
  <cp:revision>1</cp:revision>
  <dcterms:created xsi:type="dcterms:W3CDTF">2023-12-20T08:30:50Z</dcterms:created>
  <dcterms:modified xsi:type="dcterms:W3CDTF">2023-12-20T08:33:50Z</dcterms:modified>
</cp:coreProperties>
</file>