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0" r:id="rId2"/>
    <p:sldId id="361" r:id="rId3"/>
    <p:sldId id="363" r:id="rId4"/>
    <p:sldId id="365" r:id="rId5"/>
    <p:sldId id="367" r:id="rId6"/>
    <p:sldId id="369" r:id="rId7"/>
    <p:sldId id="371" r:id="rId8"/>
    <p:sldId id="373" r:id="rId9"/>
    <p:sldId id="375" r:id="rId10"/>
    <p:sldId id="377" r:id="rId11"/>
    <p:sldId id="379" r:id="rId1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5AD59652-5160-4D9E-9F3C-6FC28C12D93B}"/>
              </a:ext>
            </a:extLst>
          </p:cNvPr>
          <p:cNvSpPr/>
          <p:nvPr userDrawn="1"/>
        </p:nvSpPr>
        <p:spPr>
          <a:xfrm>
            <a:off x="3769895" y="2771079"/>
            <a:ext cx="2700000" cy="27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E6DBA7D-A5BA-4010-988C-C2D0EDE46CD5}"/>
              </a:ext>
            </a:extLst>
          </p:cNvPr>
          <p:cNvSpPr/>
          <p:nvPr userDrawn="1"/>
        </p:nvSpPr>
        <p:spPr>
          <a:xfrm>
            <a:off x="0" y="0"/>
            <a:ext cx="12192000" cy="4348716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B377C8-719B-4A9D-9D0C-124F6A98E9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7792" y="1122364"/>
            <a:ext cx="7220209" cy="3226353"/>
          </a:xfrm>
        </p:spPr>
        <p:txBody>
          <a:bodyPr anchor="ctr"/>
          <a:lstStyle>
            <a:lvl1pPr algn="l">
              <a:defRPr sz="4500"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568B23B-C8EA-4B5C-95C4-52D22C485E03}"/>
              </a:ext>
            </a:extLst>
          </p:cNvPr>
          <p:cNvSpPr/>
          <p:nvPr userDrawn="1"/>
        </p:nvSpPr>
        <p:spPr>
          <a:xfrm rot="21194326">
            <a:off x="-456746" y="-282168"/>
            <a:ext cx="3370815" cy="7579487"/>
          </a:xfrm>
          <a:prstGeom prst="rect">
            <a:avLst/>
          </a:prstGeom>
          <a:gradFill flip="none" rotWithShape="1">
            <a:gsLst>
              <a:gs pos="0">
                <a:srgbClr val="1E3B89"/>
              </a:gs>
              <a:gs pos="22000">
                <a:schemeClr val="bg1"/>
              </a:gs>
            </a:gsLst>
            <a:lin ang="600000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78920E-B9AD-4EA4-AEB9-B28EEAAD9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7789" y="4632326"/>
            <a:ext cx="7220211" cy="1398698"/>
          </a:xfrm>
        </p:spPr>
        <p:txBody>
          <a:bodyPr anchor="ctr"/>
          <a:lstStyle>
            <a:lvl1pPr marL="0" indent="0" algn="l">
              <a:buNone/>
              <a:defRPr sz="1800">
                <a:solidFill>
                  <a:srgbClr val="1E3B89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  <a:endParaRPr lang="fr-BE"/>
          </a:p>
        </p:txBody>
      </p:sp>
      <p:pic>
        <p:nvPicPr>
          <p:cNvPr id="5" name="Afbeelding 4" descr="Afbeelding met Graphics, logo, symbool, schermopname&#10;&#10;Automatisch gegenereerde beschrijving">
            <a:extLst>
              <a:ext uri="{FF2B5EF4-FFF2-40B4-BE49-F238E27FC236}">
                <a16:creationId xmlns:a16="http://schemas.microsoft.com/office/drawing/2014/main" id="{F43A9445-ADF2-407A-916F-184B6A5BD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0373" y="2155856"/>
            <a:ext cx="5826073" cy="47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32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491816"/>
            <a:ext cx="3274828" cy="5689661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2" name="Tijdelijke aanduiding voor dianummer 6">
            <a:extLst>
              <a:ext uri="{FF2B5EF4-FFF2-40B4-BE49-F238E27FC236}">
                <a16:creationId xmlns:a16="http://schemas.microsoft.com/office/drawing/2014/main" id="{4F90DB2B-44A9-4BC4-98AE-10D61316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736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0E360CC-647B-4832-8D93-AA682925695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37510" y="491814"/>
            <a:ext cx="5616289" cy="1080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CA123A1A-D15B-4E5B-8DA9-8EB203AE4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8055" y="491814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6A5119E4-C7E1-459A-9E9D-192CA46BC2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8055" y="1700987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1" name="Espace réservé pour une image  9">
            <a:extLst>
              <a:ext uri="{FF2B5EF4-FFF2-40B4-BE49-F238E27FC236}">
                <a16:creationId xmlns:a16="http://schemas.microsoft.com/office/drawing/2014/main" id="{5384DC9B-9C09-4E9C-9C0D-2FF0DEF569F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48055" y="2904145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2" name="Espace réservé pour une image  9">
            <a:extLst>
              <a:ext uri="{FF2B5EF4-FFF2-40B4-BE49-F238E27FC236}">
                <a16:creationId xmlns:a16="http://schemas.microsoft.com/office/drawing/2014/main" id="{E5324A23-E4D5-4397-986F-102B5CCB67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48055" y="4113319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3" name="Espace réservé pour une image  9">
            <a:extLst>
              <a:ext uri="{FF2B5EF4-FFF2-40B4-BE49-F238E27FC236}">
                <a16:creationId xmlns:a16="http://schemas.microsoft.com/office/drawing/2014/main" id="{28CFA50D-42D6-4755-A205-F5E4014058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48055" y="5304446"/>
            <a:ext cx="1080000" cy="10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1ED90905-C9AD-4194-AB27-34257B3E7DCC}"/>
              </a:ext>
            </a:extLst>
          </p:cNvPr>
          <p:cNvSpPr/>
          <p:nvPr userDrawn="1"/>
        </p:nvSpPr>
        <p:spPr>
          <a:xfrm rot="21126797">
            <a:off x="-10896" y="-198637"/>
            <a:ext cx="1329055" cy="17838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4" name="Afbeelding 23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3AEC6CF6-AF2B-46F7-AEED-4B1C5CF8F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fbeeldingen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>
            <a:extLst>
              <a:ext uri="{FF2B5EF4-FFF2-40B4-BE49-F238E27FC236}">
                <a16:creationId xmlns:a16="http://schemas.microsoft.com/office/drawing/2014/main" id="{AEA87E6E-4376-47DB-A269-4C1D50A7B3D4}"/>
              </a:ext>
            </a:extLst>
          </p:cNvPr>
          <p:cNvSpPr/>
          <p:nvPr userDrawn="1"/>
        </p:nvSpPr>
        <p:spPr>
          <a:xfrm>
            <a:off x="0" y="-11945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491816"/>
            <a:ext cx="3274828" cy="5689661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EB2E2988-E350-435A-AD64-44EC53D37E2B}"/>
              </a:ext>
            </a:extLst>
          </p:cNvPr>
          <p:cNvSpPr txBox="1">
            <a:spLocks/>
          </p:cNvSpPr>
          <p:nvPr userDrawn="1"/>
        </p:nvSpPr>
        <p:spPr>
          <a:xfrm>
            <a:off x="11528321" y="6356352"/>
            <a:ext cx="48915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1E3B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55838E-9FE6-4BF8-9B00-A7445D5F4315}" type="slidenum">
              <a:rPr lang="fr-BE" sz="900" smtClean="0"/>
              <a:pPr/>
              <a:t>‹nr.›</a:t>
            </a:fld>
            <a:endParaRPr lang="fr-BE" sz="900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66978F80-5F1F-41C5-A0DD-5A0D38E029D9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4A4E198-0C36-46AD-A60B-BB5C7FBCCB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737510" y="491814"/>
            <a:ext cx="5616289" cy="1080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1800" cap="none" baseline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406603B8-8CF2-4693-A687-CAEC1FB2E0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48055" y="491814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7" name="Espace réservé pour une image  9">
            <a:extLst>
              <a:ext uri="{FF2B5EF4-FFF2-40B4-BE49-F238E27FC236}">
                <a16:creationId xmlns:a16="http://schemas.microsoft.com/office/drawing/2014/main" id="{35BF9FDF-D10E-48C3-872E-213819A8828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8055" y="1700987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8" name="Espace réservé pour une image  9">
            <a:extLst>
              <a:ext uri="{FF2B5EF4-FFF2-40B4-BE49-F238E27FC236}">
                <a16:creationId xmlns:a16="http://schemas.microsoft.com/office/drawing/2014/main" id="{E7A8D753-B83D-430C-A99D-E02C62FB43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48055" y="2904145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32A8B89C-D622-461E-B514-64C05C2FB98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348055" y="4113319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10A7D68B-1346-4B28-A673-1A694BC73CB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48055" y="5304446"/>
            <a:ext cx="1080000" cy="1080000"/>
          </a:xfrm>
          <a:prstGeom prst="ellipse">
            <a:avLst/>
          </a:prstGeom>
          <a:ln w="25400">
            <a:solidFill>
              <a:srgbClr val="FFC000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nl-BE"/>
          </a:p>
          <a:p>
            <a:endParaRPr lang="fr-BE"/>
          </a:p>
        </p:txBody>
      </p: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534DE0F3-9DCE-4E91-A10D-6A437694EB6D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hthoek 26">
            <a:extLst>
              <a:ext uri="{FF2B5EF4-FFF2-40B4-BE49-F238E27FC236}">
                <a16:creationId xmlns:a16="http://schemas.microsoft.com/office/drawing/2014/main" id="{F051F4AE-6029-43E8-9913-C86582BF79E3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9" name="Afbeelding 28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B49BD32F-F19B-4607-9F28-E81D40532B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203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97055"/>
            <a:ext cx="3274828" cy="5484420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CA123A1A-D15B-4E5B-8DA9-8EB203AE4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1835" y="697055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6A64388D-2CD7-45AB-BEC7-194482DAEB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429" y="657111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4" name="Espace réservé pour une image  9">
            <a:extLst>
              <a:ext uri="{FF2B5EF4-FFF2-40B4-BE49-F238E27FC236}">
                <a16:creationId xmlns:a16="http://schemas.microsoft.com/office/drawing/2014/main" id="{B3F2688F-2610-475C-A6DA-D3EEE93ADF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3571" y="697055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2" name="Espace réservé pour une image  9">
            <a:extLst>
              <a:ext uri="{FF2B5EF4-FFF2-40B4-BE49-F238E27FC236}">
                <a16:creationId xmlns:a16="http://schemas.microsoft.com/office/drawing/2014/main" id="{239A1D70-CF8B-4C1F-A626-E8A3DED020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91835" y="3571899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3" name="Espace réservé pour une image  9">
            <a:extLst>
              <a:ext uri="{FF2B5EF4-FFF2-40B4-BE49-F238E27FC236}">
                <a16:creationId xmlns:a16="http://schemas.microsoft.com/office/drawing/2014/main" id="{046EA0F9-5200-4912-B8A8-15747E93D9B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205429" y="3531955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4" name="Espace réservé pour une image  9">
            <a:extLst>
              <a:ext uri="{FF2B5EF4-FFF2-40B4-BE49-F238E27FC236}">
                <a16:creationId xmlns:a16="http://schemas.microsoft.com/office/drawing/2014/main" id="{7D7F5C25-E1AD-4315-A69E-C585DB810DC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13571" y="3571899"/>
            <a:ext cx="1800000" cy="1800000"/>
          </a:xfrm>
          <a:prstGeom prst="ellipse">
            <a:avLst/>
          </a:prstGeom>
          <a:ln w="25400">
            <a:solidFill>
              <a:schemeClr val="accent2">
                <a:lumMod val="50000"/>
              </a:schemeClr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5C01D57F-8DB7-48EA-9E26-C02F4137B8F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1835" y="2587449"/>
            <a:ext cx="2160000" cy="54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800" kern="1200" cap="none" baseline="0" err="1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Texte</a:t>
            </a:r>
            <a:r>
              <a:rPr lang="en-US" sz="1800" kern="1200" cap="none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800" kern="1200" cap="none" baseline="0" err="1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tekst</a:t>
            </a:r>
            <a:endParaRPr lang="en-US" sz="1800" kern="1200" cap="none" baseline="0">
              <a:solidFill>
                <a:schemeClr val="accent2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Tijdelijke aanduiding voor dianummer 6">
            <a:extLst>
              <a:ext uri="{FF2B5EF4-FFF2-40B4-BE49-F238E27FC236}">
                <a16:creationId xmlns:a16="http://schemas.microsoft.com/office/drawing/2014/main" id="{466E4A26-ADE5-408B-A0F5-C403D81B2F45}"/>
              </a:ext>
            </a:extLst>
          </p:cNvPr>
          <p:cNvSpPr txBox="1">
            <a:spLocks/>
          </p:cNvSpPr>
          <p:nvPr userDrawn="1"/>
        </p:nvSpPr>
        <p:spPr>
          <a:xfrm>
            <a:off x="11528321" y="6356352"/>
            <a:ext cx="48915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1E3B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55838E-9FE6-4BF8-9B00-A7445D5F4315}" type="slidenum">
              <a:rPr lang="fr-BE" sz="900" smtClean="0"/>
              <a:pPr/>
              <a:t>‹nr.›</a:t>
            </a:fld>
            <a:endParaRPr lang="fr-BE" sz="900"/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95BE6CF5-6BB5-4DB7-B5C3-A76C6903BACB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hoek 17">
            <a:extLst>
              <a:ext uri="{FF2B5EF4-FFF2-40B4-BE49-F238E27FC236}">
                <a16:creationId xmlns:a16="http://schemas.microsoft.com/office/drawing/2014/main" id="{D26E5363-828E-49BA-8B5F-A691D4F14E12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3" name="Afbeelding 22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467AB473-0526-4E3A-A619-89EB353495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092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57111"/>
            <a:ext cx="3274828" cy="5524364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Espace réservé pour une image  9">
            <a:extLst>
              <a:ext uri="{FF2B5EF4-FFF2-40B4-BE49-F238E27FC236}">
                <a16:creationId xmlns:a16="http://schemas.microsoft.com/office/drawing/2014/main" id="{4B31E6C9-66B3-43DF-B267-38961BBD8D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1835" y="657111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5" name="Espace réservé pour une image  9">
            <a:extLst>
              <a:ext uri="{FF2B5EF4-FFF2-40B4-BE49-F238E27FC236}">
                <a16:creationId xmlns:a16="http://schemas.microsoft.com/office/drawing/2014/main" id="{2FC93FC6-7304-469D-B23E-652501DED5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429" y="657111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6" name="Espace réservé pour une image  9">
            <a:extLst>
              <a:ext uri="{FF2B5EF4-FFF2-40B4-BE49-F238E27FC236}">
                <a16:creationId xmlns:a16="http://schemas.microsoft.com/office/drawing/2014/main" id="{B291D29D-C7CE-46F4-9BC3-042409A838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3571" y="657111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7" name="Espace réservé pour une image  9">
            <a:extLst>
              <a:ext uri="{FF2B5EF4-FFF2-40B4-BE49-F238E27FC236}">
                <a16:creationId xmlns:a16="http://schemas.microsoft.com/office/drawing/2014/main" id="{9E3619F0-16CD-462A-A93E-3755590DF5A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91835" y="3531955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8" name="Espace réservé pour une image  9">
            <a:extLst>
              <a:ext uri="{FF2B5EF4-FFF2-40B4-BE49-F238E27FC236}">
                <a16:creationId xmlns:a16="http://schemas.microsoft.com/office/drawing/2014/main" id="{04EC183F-BCEC-47E1-88C5-F0EE490D6E1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205429" y="3531955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9" name="Espace réservé pour une image  9">
            <a:extLst>
              <a:ext uri="{FF2B5EF4-FFF2-40B4-BE49-F238E27FC236}">
                <a16:creationId xmlns:a16="http://schemas.microsoft.com/office/drawing/2014/main" id="{2AF8205C-5D6E-4D96-AD7A-374E2B5FE0C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13571" y="3531955"/>
            <a:ext cx="1800000" cy="180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226AD3A3-41AF-4A51-B680-0B3D911CA8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11835" y="2587450"/>
            <a:ext cx="2160000" cy="5400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rgbClr val="0070C0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8EEB14AD-9779-412B-8773-8CB182391B5C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jdelijke aanduiding voor dianummer 6">
            <a:extLst>
              <a:ext uri="{FF2B5EF4-FFF2-40B4-BE49-F238E27FC236}">
                <a16:creationId xmlns:a16="http://schemas.microsoft.com/office/drawing/2014/main" id="{8AA55D4F-147D-4573-BA0A-CB43E352D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2736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92469B6C-AD6C-4951-9434-A6632FE5C0C0}"/>
              </a:ext>
            </a:extLst>
          </p:cNvPr>
          <p:cNvSpPr/>
          <p:nvPr userDrawn="1"/>
        </p:nvSpPr>
        <p:spPr>
          <a:xfrm rot="21126797">
            <a:off x="-7717" y="-152537"/>
            <a:ext cx="1329055" cy="17375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6" name="Afbeelding 25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FEEC4B0F-0473-4183-B34E-6F2834EB41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91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>
            <a:extLst>
              <a:ext uri="{FF2B5EF4-FFF2-40B4-BE49-F238E27FC236}">
                <a16:creationId xmlns:a16="http://schemas.microsoft.com/office/drawing/2014/main" id="{AEA87E6E-4376-47DB-A269-4C1D50A7B3D4}"/>
              </a:ext>
            </a:extLst>
          </p:cNvPr>
          <p:cNvSpPr/>
          <p:nvPr userDrawn="1"/>
        </p:nvSpPr>
        <p:spPr>
          <a:xfrm>
            <a:off x="0" y="-11945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97055"/>
            <a:ext cx="3274828" cy="5484420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66978F80-5F1F-41C5-A0DD-5A0D38E029D9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33" name="Espace réservé pour une image  9">
            <a:extLst>
              <a:ext uri="{FF2B5EF4-FFF2-40B4-BE49-F238E27FC236}">
                <a16:creationId xmlns:a16="http://schemas.microsoft.com/office/drawing/2014/main" id="{B6584668-567A-4A7E-80DA-FEA5E27FAE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91835" y="697055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4" name="Espace réservé pour une image  9">
            <a:extLst>
              <a:ext uri="{FF2B5EF4-FFF2-40B4-BE49-F238E27FC236}">
                <a16:creationId xmlns:a16="http://schemas.microsoft.com/office/drawing/2014/main" id="{E44D6DF0-668C-44E3-84CD-5AF1BD2783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429" y="657111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5" name="Espace réservé pour une image  9">
            <a:extLst>
              <a:ext uri="{FF2B5EF4-FFF2-40B4-BE49-F238E27FC236}">
                <a16:creationId xmlns:a16="http://schemas.microsoft.com/office/drawing/2014/main" id="{B3CE436A-DAC7-4F68-9C15-22ADC75C8B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3571" y="697055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39" name="Espace réservé pour une image  9">
            <a:extLst>
              <a:ext uri="{FF2B5EF4-FFF2-40B4-BE49-F238E27FC236}">
                <a16:creationId xmlns:a16="http://schemas.microsoft.com/office/drawing/2014/main" id="{FC5AA131-7953-44EA-9298-98812C32DC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91835" y="3571899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40" name="Espace réservé pour une image  9">
            <a:extLst>
              <a:ext uri="{FF2B5EF4-FFF2-40B4-BE49-F238E27FC236}">
                <a16:creationId xmlns:a16="http://schemas.microsoft.com/office/drawing/2014/main" id="{099086B9-8E09-4708-AA3D-717B0E38DB0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205429" y="3531955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41" name="Espace réservé pour une image  9">
            <a:extLst>
              <a:ext uri="{FF2B5EF4-FFF2-40B4-BE49-F238E27FC236}">
                <a16:creationId xmlns:a16="http://schemas.microsoft.com/office/drawing/2014/main" id="{C1B631B0-1DDD-4884-9BCC-05A8A5C40A9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413571" y="3571899"/>
            <a:ext cx="1800000" cy="1800000"/>
          </a:xfrm>
          <a:prstGeom prst="ellipse">
            <a:avLst/>
          </a:prstGeom>
          <a:ln w="25400">
            <a:solidFill>
              <a:srgbClr val="FEE417"/>
            </a:solidFill>
          </a:ln>
        </p:spPr>
        <p:txBody>
          <a:bodyPr lIns="36000" tIns="36000" rIns="36000" bIns="3600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nl-BE"/>
          </a:p>
          <a:p>
            <a:endParaRPr lang="fr-BE"/>
          </a:p>
        </p:txBody>
      </p:sp>
      <p:sp>
        <p:nvSpPr>
          <p:cNvPr id="15" name="Tijdelijke aanduiding voor dianummer 6">
            <a:extLst>
              <a:ext uri="{FF2B5EF4-FFF2-40B4-BE49-F238E27FC236}">
                <a16:creationId xmlns:a16="http://schemas.microsoft.com/office/drawing/2014/main" id="{4B5CCBD9-B7F8-4126-ADB9-F0D9F63B39AA}"/>
              </a:ext>
            </a:extLst>
          </p:cNvPr>
          <p:cNvSpPr txBox="1">
            <a:spLocks/>
          </p:cNvSpPr>
          <p:nvPr userDrawn="1"/>
        </p:nvSpPr>
        <p:spPr>
          <a:xfrm>
            <a:off x="11528321" y="6356352"/>
            <a:ext cx="48915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rgbClr val="1E3B89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655838E-9FE6-4BF8-9B00-A7445D5F4315}" type="slidenum">
              <a:rPr lang="fr-BE" sz="900" smtClean="0"/>
              <a:pPr/>
              <a:t>‹nr.›</a:t>
            </a:fld>
            <a:endParaRPr lang="fr-BE" sz="900"/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C20AE60D-EE7B-4947-98E0-C11764907B1A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hoek 15">
            <a:extLst>
              <a:ext uri="{FF2B5EF4-FFF2-40B4-BE49-F238E27FC236}">
                <a16:creationId xmlns:a16="http://schemas.microsoft.com/office/drawing/2014/main" id="{6E120147-235A-444F-A5CB-6F5BAB408FDF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8" name="Afbeelding 17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E50BD678-DA75-42AC-BE19-81FF3E1D2C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761AB45-7633-49DE-97F9-860C9AD28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2013311"/>
            <a:ext cx="10515599" cy="4163653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6CA33B54-C33B-44BB-80E6-A8C7280D086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05855929-E5C8-4F2A-B5CB-CDE55F1FFCDA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943155EB-6080-432C-9FC1-164C38D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7248" y="6395681"/>
            <a:ext cx="518488" cy="365125"/>
          </a:xfrm>
        </p:spPr>
        <p:txBody>
          <a:bodyPr/>
          <a:lstStyle>
            <a:lvl1pPr>
              <a:defRPr sz="900"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75208794-5361-4E7B-9E30-43B340C9C43D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2"/>
            <a:ext cx="999711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F9ED6A4E-73CD-4653-9B70-191275549B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C911919D-4C38-442E-B0C1-90009B6C3B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>
            <a:extLst>
              <a:ext uri="{FF2B5EF4-FFF2-40B4-BE49-F238E27FC236}">
                <a16:creationId xmlns:a16="http://schemas.microsoft.com/office/drawing/2014/main" id="{A7DC66F9-E9BF-456D-BA17-B104198BFD2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524120-5DA3-4C1B-9D4C-0F22F31D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155D05-78E9-4C0D-AC27-651900E42B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33913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DA30589-2E82-449D-B56C-734C396BC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33913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093491C-BB78-49EF-BB5F-DB4EC0D8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915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327146E5-D671-408A-9BA6-39DD5A8D0CFA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560B7EF4-77F1-4713-86C3-396A4D72A324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dianummer 6">
            <a:extLst>
              <a:ext uri="{FF2B5EF4-FFF2-40B4-BE49-F238E27FC236}">
                <a16:creationId xmlns:a16="http://schemas.microsoft.com/office/drawing/2014/main" id="{078B458E-44E3-491F-B565-E7C03182604D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D3B137E0-60DA-4E49-BD9D-ACFB312ED25C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0" name="Afbeelding 19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0EF80B91-DE47-4414-A680-EE4EEEB811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17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350F0C-BEE6-4327-BB3A-19978D52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266" y="627321"/>
            <a:ext cx="6760535" cy="5549642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F80AD1AC-4C28-4867-8646-FB18656B6B36}"/>
              </a:ext>
            </a:extLst>
          </p:cNvPr>
          <p:cNvCxnSpPr>
            <a:cxnSpLocks/>
          </p:cNvCxnSpPr>
          <p:nvPr userDrawn="1"/>
        </p:nvCxnSpPr>
        <p:spPr>
          <a:xfrm>
            <a:off x="11412791" y="3600001"/>
            <a:ext cx="792000" cy="0"/>
          </a:xfrm>
          <a:prstGeom prst="line">
            <a:avLst/>
          </a:prstGeom>
          <a:ln w="63500" cap="rnd">
            <a:solidFill>
              <a:srgbClr val="FEE4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540776"/>
            <a:ext cx="3274828" cy="5679051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C31C73BB-357D-42C6-9FD7-1B00E3F3F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5" name="Tijdelijke aanduiding voor dianummer 6">
            <a:extLst>
              <a:ext uri="{FF2B5EF4-FFF2-40B4-BE49-F238E27FC236}">
                <a16:creationId xmlns:a16="http://schemas.microsoft.com/office/drawing/2014/main" id="{E2C65DC2-E566-4E64-80ED-37DB4C0F59D5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FCA93F3-D497-49D5-9AAD-7E856A9D2BB7}"/>
              </a:ext>
            </a:extLst>
          </p:cNvPr>
          <p:cNvSpPr/>
          <p:nvPr userDrawn="1"/>
        </p:nvSpPr>
        <p:spPr>
          <a:xfrm rot="21126797">
            <a:off x="-3504" y="-110855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3" name="Afbeelding 12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A0BDA071-D097-4A6F-8FA8-18A869431D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0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627323"/>
            <a:ext cx="3274828" cy="5592505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350F0C-BEE6-4327-BB3A-19978D525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266" y="627321"/>
            <a:ext cx="6760535" cy="5549642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  <a:lvl2pPr>
              <a:defRPr>
                <a:solidFill>
                  <a:srgbClr val="1E3B89"/>
                </a:solidFill>
              </a:defRPr>
            </a:lvl2pPr>
            <a:lvl3pPr>
              <a:defRPr>
                <a:solidFill>
                  <a:srgbClr val="1E3B89"/>
                </a:solidFill>
              </a:defRPr>
            </a:lvl3pPr>
            <a:lvl4pPr>
              <a:defRPr>
                <a:solidFill>
                  <a:srgbClr val="1E3B89"/>
                </a:solidFill>
              </a:defRPr>
            </a:lvl4pPr>
            <a:lvl5pPr>
              <a:defRPr>
                <a:solidFill>
                  <a:srgbClr val="1E3B89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82FC992A-D1D2-4481-9727-21F4CB3C5D44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84A79FD4-84A1-44A1-B944-105A9678B2DE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jdelijke aanduiding voor dianummer 6">
            <a:extLst>
              <a:ext uri="{FF2B5EF4-FFF2-40B4-BE49-F238E27FC236}">
                <a16:creationId xmlns:a16="http://schemas.microsoft.com/office/drawing/2014/main" id="{11F2562E-8837-4F71-B71F-2F803BFD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21" name="Tijdelijke aanduiding voor dianummer 6">
            <a:extLst>
              <a:ext uri="{FF2B5EF4-FFF2-40B4-BE49-F238E27FC236}">
                <a16:creationId xmlns:a16="http://schemas.microsoft.com/office/drawing/2014/main" id="{3A6208F5-E27C-4BFD-886A-761EC8460E1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7F04D80-9232-4C6B-9EB8-8B92D3322520}"/>
              </a:ext>
            </a:extLst>
          </p:cNvPr>
          <p:cNvSpPr/>
          <p:nvPr userDrawn="1"/>
        </p:nvSpPr>
        <p:spPr>
          <a:xfrm rot="21126797">
            <a:off x="-3504" y="-110855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6772A66C-114C-4658-B323-B68B5701AC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17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CB1CCF91-CD41-4678-9CD7-84FE848357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38600" y="5207"/>
            <a:ext cx="8153400" cy="68527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0CD57C93-E2CF-474A-8DEF-35290ADA9FF4}"/>
              </a:ext>
            </a:extLst>
          </p:cNvPr>
          <p:cNvSpPr/>
          <p:nvPr userDrawn="1"/>
        </p:nvSpPr>
        <p:spPr>
          <a:xfrm>
            <a:off x="0" y="-29093"/>
            <a:ext cx="4038600" cy="6887093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>
              <a:highlight>
                <a:srgbClr val="1E3B89"/>
              </a:highlight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796413"/>
            <a:ext cx="3274828" cy="5385062"/>
          </a:xfrm>
        </p:spPr>
        <p:txBody>
          <a:bodyPr anchor="ctr" anchorCtr="0"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3" name="Tijdelijke aanduiding voor dianummer 6">
            <a:extLst>
              <a:ext uri="{FF2B5EF4-FFF2-40B4-BE49-F238E27FC236}">
                <a16:creationId xmlns:a16="http://schemas.microsoft.com/office/drawing/2014/main" id="{0C9C30B3-9590-408C-9835-5A95ECC9E602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Tijdelijke aanduiding voor dianummer 6">
            <a:extLst>
              <a:ext uri="{FF2B5EF4-FFF2-40B4-BE49-F238E27FC236}">
                <a16:creationId xmlns:a16="http://schemas.microsoft.com/office/drawing/2014/main" id="{7351CA1F-2919-41E7-AAF1-679D9BFB1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EE05D455-1A8C-4D31-A0D4-BB251719DC2C}"/>
              </a:ext>
            </a:extLst>
          </p:cNvPr>
          <p:cNvSpPr/>
          <p:nvPr userDrawn="1"/>
        </p:nvSpPr>
        <p:spPr>
          <a:xfrm rot="21126797">
            <a:off x="-3504" y="-110855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4" name="Afbeelding 13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0D65B0E8-04A3-4E54-8ECF-C6A830A693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7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6">
            <a:extLst>
              <a:ext uri="{FF2B5EF4-FFF2-40B4-BE49-F238E27FC236}">
                <a16:creationId xmlns:a16="http://schemas.microsoft.com/office/drawing/2014/main" id="{AEA87E6E-4376-47DB-A269-4C1D50A7B3D4}"/>
              </a:ext>
            </a:extLst>
          </p:cNvPr>
          <p:cNvSpPr/>
          <p:nvPr userDrawn="1"/>
        </p:nvSpPr>
        <p:spPr>
          <a:xfrm>
            <a:off x="0" y="-11945"/>
            <a:ext cx="4038600" cy="6887093"/>
          </a:xfrm>
          <a:prstGeom prst="rect">
            <a:avLst/>
          </a:prstGeom>
          <a:solidFill>
            <a:srgbClr val="FEE4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CB1CCF91-CD41-4678-9CD7-84FE848357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38600" y="5207"/>
            <a:ext cx="8153400" cy="685279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59E393-A4F2-495D-8F5A-7A601134C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887" y="776748"/>
            <a:ext cx="3274828" cy="5425929"/>
          </a:xfrm>
        </p:spPr>
        <p:txBody>
          <a:bodyPr anchor="ctr" anchorCtr="0"/>
          <a:lstStyle>
            <a:lvl1pPr algn="ctr">
              <a:defRPr b="1">
                <a:solidFill>
                  <a:srgbClr val="1E3B89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14" name="Tijdelijke aanduiding voor dianummer 6">
            <a:extLst>
              <a:ext uri="{FF2B5EF4-FFF2-40B4-BE49-F238E27FC236}">
                <a16:creationId xmlns:a16="http://schemas.microsoft.com/office/drawing/2014/main" id="{66978F80-5F1F-41C5-A0DD-5A0D38E029D9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9" name="Tijdelijke aanduiding voor dianummer 6">
            <a:extLst>
              <a:ext uri="{FF2B5EF4-FFF2-40B4-BE49-F238E27FC236}">
                <a16:creationId xmlns:a16="http://schemas.microsoft.com/office/drawing/2014/main" id="{EE4F9A93-C31C-4969-A771-DD87BD703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8321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04DA125F-7F1D-4CD8-A723-73382C99074E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15" name="Afbeelding 14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FADB9F02-AD40-4575-A163-E6B31FACD4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79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198C9FE2-25E5-46B3-8E46-A6653FD4C91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F85918E0-E4AA-4328-BA4C-2AE393FB2FA4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dianummer 6">
            <a:extLst>
              <a:ext uri="{FF2B5EF4-FFF2-40B4-BE49-F238E27FC236}">
                <a16:creationId xmlns:a16="http://schemas.microsoft.com/office/drawing/2014/main" id="{0E092BF4-8FF9-459B-B5D6-3008BF6B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915" y="6356352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8" name="Tijdelijke aanduiding voor dianummer 6">
            <a:extLst>
              <a:ext uri="{FF2B5EF4-FFF2-40B4-BE49-F238E27FC236}">
                <a16:creationId xmlns:a16="http://schemas.microsoft.com/office/drawing/2014/main" id="{1632DC11-F529-4E33-BA59-30E32E84A27E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C0A0D2EF-52CE-47FB-B53B-6AF25695D7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4292" y="2160000"/>
            <a:ext cx="2880000" cy="28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26" name="Espace réservé pour une image  9">
            <a:extLst>
              <a:ext uri="{FF2B5EF4-FFF2-40B4-BE49-F238E27FC236}">
                <a16:creationId xmlns:a16="http://schemas.microsoft.com/office/drawing/2014/main" id="{7F28884B-050F-4664-9B40-2E1686F0593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5501" y="2160000"/>
            <a:ext cx="2880000" cy="28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28" name="Espace réservé pour une image  9">
            <a:extLst>
              <a:ext uri="{FF2B5EF4-FFF2-40B4-BE49-F238E27FC236}">
                <a16:creationId xmlns:a16="http://schemas.microsoft.com/office/drawing/2014/main" id="{ACCFD5D8-0B08-40DF-9443-D65EF069083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39643" y="2160000"/>
            <a:ext cx="2880000" cy="288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fr-BE"/>
              <a:t>Image/</a:t>
            </a:r>
            <a:r>
              <a:rPr lang="fr-BE" err="1"/>
              <a:t>afbeelding</a:t>
            </a:r>
            <a:endParaRPr lang="fr-BE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991E55D-CCD3-4A4D-99EB-1E938904B9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4292" y="5371203"/>
            <a:ext cx="2880000" cy="922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00" cap="none" baseline="0">
                <a:solidFill>
                  <a:schemeClr val="accent1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755DB1D6-313C-43E9-99E9-2109870F84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5501" y="5371202"/>
            <a:ext cx="288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21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463E6F7B-65CE-4B50-90D8-D088E0A035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39643" y="5371201"/>
            <a:ext cx="288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21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F9EF9588-0220-41B5-817D-1EFDCF5D0BA2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24" name="Afbeelding 23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34FBD910-CD6F-4C21-A6A0-90DAAC1E6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414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>
            <a:extLst>
              <a:ext uri="{FF2B5EF4-FFF2-40B4-BE49-F238E27FC236}">
                <a16:creationId xmlns:a16="http://schemas.microsoft.com/office/drawing/2014/main" id="{4606BA6A-F30B-46F8-BA68-5CA86FF5243D}"/>
              </a:ext>
            </a:extLst>
          </p:cNvPr>
          <p:cNvSpPr/>
          <p:nvPr userDrawn="1"/>
        </p:nvSpPr>
        <p:spPr>
          <a:xfrm rot="5400000">
            <a:off x="5181600" y="-5181601"/>
            <a:ext cx="1828800" cy="12192000"/>
          </a:xfrm>
          <a:prstGeom prst="rect">
            <a:avLst/>
          </a:prstGeom>
          <a:solidFill>
            <a:srgbClr val="1E3B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35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F73031-F365-4FF1-8C2C-591D88858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chemeClr val="bg1"/>
                </a:solidFill>
                <a:latin typeface="Mija" panose="02000503000000020004" pitchFamily="50" charset="0"/>
              </a:defRPr>
            </a:lvl1pPr>
          </a:lstStyle>
          <a:p>
            <a:r>
              <a:rPr lang="nl-NL"/>
              <a:t>Klik om de stijl te bewerken</a:t>
            </a:r>
            <a:endParaRPr lang="fr-BE"/>
          </a:p>
        </p:txBody>
      </p:sp>
      <p:cxnSp>
        <p:nvCxnSpPr>
          <p:cNvPr id="15" name="Rechte verbindingslijn 14">
            <a:extLst>
              <a:ext uri="{FF2B5EF4-FFF2-40B4-BE49-F238E27FC236}">
                <a16:creationId xmlns:a16="http://schemas.microsoft.com/office/drawing/2014/main" id="{198C9FE2-25E5-46B3-8E46-A6653FD4C91B}"/>
              </a:ext>
            </a:extLst>
          </p:cNvPr>
          <p:cNvCxnSpPr>
            <a:cxnSpLocks/>
          </p:cNvCxnSpPr>
          <p:nvPr userDrawn="1"/>
        </p:nvCxnSpPr>
        <p:spPr>
          <a:xfrm>
            <a:off x="-1772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F85918E0-E4AA-4328-BA4C-2AE393FB2FA4}"/>
              </a:ext>
            </a:extLst>
          </p:cNvPr>
          <p:cNvCxnSpPr>
            <a:cxnSpLocks/>
          </p:cNvCxnSpPr>
          <p:nvPr userDrawn="1"/>
        </p:nvCxnSpPr>
        <p:spPr>
          <a:xfrm>
            <a:off x="11433145" y="3600000"/>
            <a:ext cx="756000" cy="0"/>
          </a:xfrm>
          <a:prstGeom prst="line">
            <a:avLst/>
          </a:prstGeom>
          <a:ln w="63500" cap="rnd">
            <a:solidFill>
              <a:srgbClr val="1E3B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jdelijke aanduiding voor dianummer 6">
            <a:extLst>
              <a:ext uri="{FF2B5EF4-FFF2-40B4-BE49-F238E27FC236}">
                <a16:creationId xmlns:a16="http://schemas.microsoft.com/office/drawing/2014/main" id="{0E092BF4-8FF9-459B-B5D6-3008BF6BC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915" y="6356351"/>
            <a:ext cx="489155" cy="365125"/>
          </a:xfrm>
        </p:spPr>
        <p:txBody>
          <a:bodyPr/>
          <a:lstStyle>
            <a:lvl1pPr>
              <a:defRPr>
                <a:solidFill>
                  <a:srgbClr val="1E3B89"/>
                </a:solidFill>
              </a:defRPr>
            </a:lvl1pPr>
          </a:lstStyle>
          <a:p>
            <a:fld id="{D655838E-9FE6-4BF8-9B00-A7445D5F4315}" type="slidenum">
              <a:rPr lang="fr-BE" smtClean="0"/>
              <a:pPr/>
              <a:t>‹nr.›</a:t>
            </a:fld>
            <a:endParaRPr lang="fr-BE"/>
          </a:p>
        </p:txBody>
      </p:sp>
      <p:sp>
        <p:nvSpPr>
          <p:cNvPr id="18" name="Tijdelijke aanduiding voor dianummer 6">
            <a:extLst>
              <a:ext uri="{FF2B5EF4-FFF2-40B4-BE49-F238E27FC236}">
                <a16:creationId xmlns:a16="http://schemas.microsoft.com/office/drawing/2014/main" id="{1632DC11-F529-4E33-BA59-30E32E84A27E}"/>
              </a:ext>
            </a:extLst>
          </p:cNvPr>
          <p:cNvSpPr txBox="1">
            <a:spLocks/>
          </p:cNvSpPr>
          <p:nvPr userDrawn="1"/>
        </p:nvSpPr>
        <p:spPr>
          <a:xfrm>
            <a:off x="838201" y="6356352"/>
            <a:ext cx="10026444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nl-NL" sz="900">
              <a:solidFill>
                <a:srgbClr val="1E3B89"/>
              </a:solidFill>
            </a:endParaRPr>
          </a:p>
        </p:txBody>
      </p:sp>
      <p:sp>
        <p:nvSpPr>
          <p:cNvPr id="20" name="Espace réservé pour une image  9">
            <a:extLst>
              <a:ext uri="{FF2B5EF4-FFF2-40B4-BE49-F238E27FC236}">
                <a16:creationId xmlns:a16="http://schemas.microsoft.com/office/drawing/2014/main" id="{C0A0D2EF-52CE-47FB-B53B-6AF25695D75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4292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1" name="Espace réservé pour une image  9">
            <a:extLst>
              <a:ext uri="{FF2B5EF4-FFF2-40B4-BE49-F238E27FC236}">
                <a16:creationId xmlns:a16="http://schemas.microsoft.com/office/drawing/2014/main" id="{D1209C7D-99C3-4CD7-8635-906CDA7376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63377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3" name="Espace réservé pour une image  9">
            <a:extLst>
              <a:ext uri="{FF2B5EF4-FFF2-40B4-BE49-F238E27FC236}">
                <a16:creationId xmlns:a16="http://schemas.microsoft.com/office/drawing/2014/main" id="{B7A1109D-A072-4274-B468-4378C4D601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463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9" name="Espace réservé pour une image  9">
            <a:extLst>
              <a:ext uri="{FF2B5EF4-FFF2-40B4-BE49-F238E27FC236}">
                <a16:creationId xmlns:a16="http://schemas.microsoft.com/office/drawing/2014/main" id="{7B5FCC93-08B4-40D4-A367-32BC28D0C4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61547" y="2520000"/>
            <a:ext cx="2160000" cy="21600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</a:lstStyle>
          <a:p>
            <a:endParaRPr lang="fr-BE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57AC222-050B-4B1B-8A6D-AC50DD00D4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4292" y="4824329"/>
            <a:ext cx="2160000" cy="9221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F5EA1468-9EB8-49B0-95F3-922248F6E9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63377" y="4824327"/>
            <a:ext cx="216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18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B066EBFC-32B8-49AB-BEC1-FC463654E1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62463" y="4837801"/>
            <a:ext cx="216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18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E2F0ABA0-300B-4DD8-9DE2-EBF09EC2899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1547" y="4837801"/>
            <a:ext cx="2160000" cy="1066800"/>
          </a:xfrm>
        </p:spPr>
        <p:txBody>
          <a:bodyPr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180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5pPr marL="1371600" indent="0">
              <a:buNone/>
              <a:defRPr/>
            </a:lvl5pPr>
          </a:lstStyle>
          <a:p>
            <a:r>
              <a:rPr lang="en-US" err="1"/>
              <a:t>Texte</a:t>
            </a:r>
            <a:r>
              <a:rPr lang="en-US"/>
              <a:t>/</a:t>
            </a:r>
            <a:r>
              <a:rPr lang="en-US" err="1"/>
              <a:t>tekst</a:t>
            </a:r>
            <a:endParaRPr lang="en-US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ED444FED-0CF5-4D8F-ABCB-1FE26B86EAD6}"/>
              </a:ext>
            </a:extLst>
          </p:cNvPr>
          <p:cNvSpPr/>
          <p:nvPr userDrawn="1"/>
        </p:nvSpPr>
        <p:spPr>
          <a:xfrm rot="21126797">
            <a:off x="-3504" y="-91399"/>
            <a:ext cx="1329055" cy="1676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1350"/>
          </a:p>
        </p:txBody>
      </p:sp>
      <p:pic>
        <p:nvPicPr>
          <p:cNvPr id="30" name="Afbeelding 29" descr="Afbeelding met Graphics, logo, grafische vormgeving, clipart&#10;&#10;Automatisch gegenereerde beschrijving">
            <a:extLst>
              <a:ext uri="{FF2B5EF4-FFF2-40B4-BE49-F238E27FC236}">
                <a16:creationId xmlns:a16="http://schemas.microsoft.com/office/drawing/2014/main" id="{FDA414B1-937F-4098-9B59-EFF0C296F8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0" y="329676"/>
            <a:ext cx="1080000" cy="97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9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3DD2406-B4F5-4BD1-B9A4-8CB972A54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fr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4FEA62-67BE-429E-80C9-0F60B7674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fr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828F36-5B5A-4C43-B46D-4E6552869E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DBD654-6711-49A2-93FB-9E0A1A8C8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202C2C-44FA-472C-82DF-B44966637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5838E-9FE6-4BF8-9B00-A7445D5F431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309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56BACD-781E-4221-8593-10CB513334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br>
              <a:rPr lang="nl-BE" sz="1800"/>
            </a:br>
            <a:r>
              <a:rPr lang="nl-BE" sz="1800"/>
              <a:t>Les aides à la </a:t>
            </a:r>
            <a:r>
              <a:rPr lang="nl-BE" sz="1800" err="1"/>
              <a:t>mobilité</a:t>
            </a:r>
            <a:r>
              <a:rPr lang="nl-BE" sz="1800"/>
              <a:t> </a:t>
            </a:r>
            <a:r>
              <a:rPr lang="nl-BE" sz="1800" err="1"/>
              <a:t>complémentaires</a:t>
            </a:r>
            <a:br>
              <a:rPr lang="nl-BE" sz="1800"/>
            </a:br>
            <a:br>
              <a:rPr lang="nl-BE" sz="1800"/>
            </a:br>
            <a:r>
              <a:rPr lang="nl-BE" sz="1800"/>
              <a:t>-</a:t>
            </a:r>
            <a:br>
              <a:rPr lang="nl-BE" sz="1800"/>
            </a:br>
            <a:br>
              <a:rPr lang="nl-BE" sz="1800"/>
            </a:br>
            <a:br>
              <a:rPr lang="nl-BE" sz="1800"/>
            </a:br>
            <a:r>
              <a:rPr lang="nl-BE" sz="1800"/>
              <a:t>Aanvullende mobiliteitshulpmiddelen</a:t>
            </a:r>
            <a:br>
              <a:rPr lang="nl-BE" sz="1800"/>
            </a:br>
            <a:endParaRPr lang="nl-BE" sz="18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2D8972-0785-4387-B144-B94F67F5E9C0}"/>
              </a:ext>
            </a:extLst>
          </p:cNvPr>
          <p:cNvSpPr txBox="1"/>
          <p:nvPr/>
        </p:nvSpPr>
        <p:spPr>
          <a:xfrm>
            <a:off x="3390507" y="476033"/>
            <a:ext cx="69852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Partie 3</a:t>
            </a:r>
          </a:p>
          <a:p>
            <a:pPr algn="ctr"/>
            <a:r>
              <a:rPr lang="fr-BE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Les conséquences pour les aides à la mobilité</a:t>
            </a:r>
          </a:p>
        </p:txBody>
      </p:sp>
    </p:spTree>
    <p:extLst>
      <p:ext uri="{BB962C8B-B14F-4D97-AF65-F5344CB8AC3E}">
        <p14:creationId xmlns:p14="http://schemas.microsoft.com/office/powerpoint/2010/main" val="997763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CD53AE-FC37-422C-A3A8-87EF78B3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678" y="339243"/>
            <a:ext cx="7426879" cy="994172"/>
          </a:xfrm>
        </p:spPr>
        <p:txBody>
          <a:bodyPr>
            <a:normAutofit fontScale="90000"/>
          </a:bodyPr>
          <a:lstStyle/>
          <a:p>
            <a:r>
              <a:rPr lang="fr-BE"/>
              <a:t> 2. Autres adaptations et corrections de la nomenclature 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7E4BD4-582F-4670-9BEC-87F0887B1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/>
              <a:t>2.1. Canne de marche sur roues</a:t>
            </a:r>
          </a:p>
          <a:p>
            <a:pPr marL="0" indent="0">
              <a:buNone/>
            </a:pPr>
            <a:r>
              <a:rPr lang="fr-BE"/>
              <a:t>-&gt; </a:t>
            </a:r>
            <a:r>
              <a:rPr lang="fr-BE" b="1" u="sng"/>
              <a:t>création d’un code de nomenclature</a:t>
            </a:r>
          </a:p>
          <a:p>
            <a:pPr marL="0" indent="0">
              <a:buNone/>
            </a:pPr>
            <a:endParaRPr lang="fr-BE" b="1" u="sng"/>
          </a:p>
          <a:p>
            <a:pPr marL="0" indent="0">
              <a:buNone/>
            </a:pPr>
            <a:r>
              <a:rPr lang="fr-BE"/>
              <a:t>2.2. Disposition spécifique visant à pallier l'absence de produits dans la liste des produits</a:t>
            </a:r>
          </a:p>
          <a:p>
            <a:pPr marL="0" indent="0">
              <a:buNone/>
            </a:pPr>
            <a:r>
              <a:rPr lang="fr-BE"/>
              <a:t> </a:t>
            </a:r>
          </a:p>
          <a:p>
            <a:pPr marL="0" indent="0">
              <a:buNone/>
            </a:pPr>
            <a:r>
              <a:rPr lang="fr-BE"/>
              <a:t>-&gt; </a:t>
            </a:r>
            <a:r>
              <a:rPr lang="fr-BE" b="1" u="sng"/>
              <a:t>procédure sur mesure</a:t>
            </a:r>
          </a:p>
          <a:p>
            <a:pPr marL="0" indent="0">
              <a:buNone/>
            </a:pPr>
            <a:endParaRPr lang="fr-BE" b="1" u="sng"/>
          </a:p>
          <a:p>
            <a:pPr marL="0" indent="0">
              <a:buNone/>
            </a:pPr>
            <a:endParaRPr lang="fr-BE"/>
          </a:p>
          <a:p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D63EC4-DF3C-489C-A2C7-525119C4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10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48415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1F421-1050-4EB4-BB70-9F0C12117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5F58C30D-23EF-4DE0-9DCB-8BB7DA17BEA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995489" y="2367232"/>
            <a:ext cx="8043861" cy="30163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51435" tIns="25718" rIns="51435" bIns="25718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2700" b="1"/>
          </a:p>
          <a:p>
            <a:pPr marL="0" indent="0" algn="ctr">
              <a:buNone/>
            </a:pPr>
            <a:r>
              <a:rPr lang="en-US" sz="3000" b="1" u="sng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Calibri"/>
              </a:rPr>
              <a:t>Merci pour votre attention</a:t>
            </a:r>
          </a:p>
          <a:p>
            <a:pPr marL="0" indent="0" algn="ctr">
              <a:buNone/>
            </a:pPr>
            <a:endParaRPr lang="en-US" sz="3000" b="1" u="sng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Calibri"/>
            </a:endParaRPr>
          </a:p>
          <a:p>
            <a:pPr marL="0" indent="0" algn="ctr">
              <a:buNone/>
            </a:pPr>
            <a:r>
              <a:rPr lang="en-US" sz="3000" b="1" u="sng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Calibri"/>
              </a:rPr>
              <a:t>Des questions ?</a:t>
            </a:r>
          </a:p>
          <a:p>
            <a:pPr marL="0" indent="0" algn="ctr">
              <a:buNone/>
            </a:pPr>
            <a:endParaRPr lang="en-US" sz="3000" b="1" u="sng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j-ea"/>
              <a:cs typeface="Calibri"/>
            </a:endParaRPr>
          </a:p>
          <a:p>
            <a:pPr marL="0" indent="0" algn="ctr">
              <a:buNone/>
            </a:pPr>
            <a:r>
              <a:rPr lang="en-US" sz="3000" b="1" u="sng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j-ea"/>
                <a:cs typeface="Calibri"/>
              </a:rPr>
              <a:t>handicap@iriscare.brussels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D1BE7F1-1D01-40C1-ADEA-B52FC4A06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11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7641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7C2C29-744E-4A98-866D-2820716E4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err="1"/>
              <a:t>Contexte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A27269-5D88-4229-82D3-F85859F14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/>
              <a:t>Volonté du Collège réuni d’harmoniser la politique des aides à la mobilité dans un souci de cohérence et d’intégrer les interventions octroyées actuellement par le PHARE</a:t>
            </a:r>
          </a:p>
          <a:p>
            <a:pPr marL="0" indent="0">
              <a:buNone/>
            </a:pPr>
            <a:endParaRPr lang="fr-BE"/>
          </a:p>
          <a:p>
            <a:r>
              <a:rPr lang="fr-BE"/>
              <a:t>Intégration des aides à la mobilité dites complémentaires dans la nomenclature des aides à la mobilité</a:t>
            </a:r>
          </a:p>
          <a:p>
            <a:pPr marL="0" indent="0">
              <a:buNone/>
            </a:pPr>
            <a:endParaRPr lang="fr-BE"/>
          </a:p>
          <a:p>
            <a:r>
              <a:rPr lang="fr-BE"/>
              <a:t>D’application au 01/01/2024</a:t>
            </a:r>
            <a:endParaRPr lang="nl-BE"/>
          </a:p>
          <a:p>
            <a:pPr marL="0" indent="0">
              <a:buNone/>
            </a:pPr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C9A3BB-58EA-4AF3-AECC-86CB86CE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2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4875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3819D3-F9BF-46CC-A07F-50F380042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Modifications de la nomenclature AMOB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751BBA-D590-4853-A990-6052906F20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3" indent="-385763">
              <a:buAutoNum type="arabicParenR"/>
            </a:pPr>
            <a:r>
              <a:rPr lang="fr-BE"/>
              <a:t>Intégration des aides complémentaires</a:t>
            </a:r>
          </a:p>
          <a:p>
            <a:pPr marL="385763" indent="-385763">
              <a:buAutoNum type="arabicParenR"/>
            </a:pPr>
            <a:r>
              <a:rPr lang="fr-BE"/>
              <a:t>Corrections et autres modifications</a:t>
            </a:r>
          </a:p>
          <a:p>
            <a:pPr marL="385763" indent="-385763">
              <a:buAutoNum type="arabicParenR"/>
            </a:pPr>
            <a:endParaRPr lang="fr-BE"/>
          </a:p>
          <a:p>
            <a:pPr marL="0" indent="0">
              <a:buNone/>
            </a:pPr>
            <a:r>
              <a:rPr lang="fr-BE"/>
              <a:t>Introduction d’une autre logique que celle des aides à la mobilité (création d’exceptions)</a:t>
            </a:r>
          </a:p>
          <a:p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F82ADB-F2B1-4EB7-94F7-01B7E286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3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51940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1DCD7-EFF8-4AE9-902D-3F17708F4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131094"/>
            <a:ext cx="8186082" cy="994172"/>
          </a:xfrm>
        </p:spPr>
        <p:txBody>
          <a:bodyPr/>
          <a:lstStyle/>
          <a:p>
            <a:r>
              <a:rPr lang="fr-BE"/>
              <a:t>1. Intégration des aides complémentaires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320DDB-76BE-4593-A3BE-AE7D54BF1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BE" b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Principe : Création d'un nouveau groupe cible </a:t>
            </a:r>
          </a:p>
          <a:p>
            <a:pPr marL="0" indent="0">
              <a:buNone/>
            </a:pPr>
            <a:r>
              <a:rPr lang="fr-BE" b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personnes dont le handicap est survenu avant 65 ans = Condition d’éligibilité à ces aides</a:t>
            </a:r>
          </a:p>
          <a:p>
            <a:endParaRPr lang="fr-BE" b="1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BE" b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Aides :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les entretiens et réparations ;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fr-BE">
                <a:latin typeface="Calibri" panose="020F0502020204030204" pitchFamily="34" charset="0"/>
                <a:cs typeface="Times New Roman" panose="02020603050405020304" pitchFamily="18" charset="0"/>
              </a:rPr>
              <a:t>les aides à la propulsion </a:t>
            </a: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la seconde voiturette ;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le second coussin anti-escarre ;</a:t>
            </a:r>
          </a:p>
          <a:p>
            <a:pPr marL="0" indent="0" algn="just">
              <a:spcAft>
                <a:spcPts val="450"/>
              </a:spcAft>
              <a:buNone/>
            </a:pP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les aides complémentaires non-nomenclaturées ;</a:t>
            </a:r>
          </a:p>
          <a:p>
            <a:pPr marL="0" indent="0">
              <a:spcAft>
                <a:spcPts val="450"/>
              </a:spcAft>
              <a:buNone/>
            </a:pP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l'intervention spécifique pour les commandes de l'environnement 	intégrées à la 	voiturette</a:t>
            </a:r>
          </a:p>
          <a:p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9EDCF14-CADC-4091-9732-C96F3C288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4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3119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6AF1A-C98E-4893-93E7-EAFED9957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1.1. Entretiens et réparations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8ECB76-7943-4FF5-BC40-C59C3EBCE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2" y="2241434"/>
            <a:ext cx="7886699" cy="3554834"/>
          </a:xfrm>
        </p:spPr>
        <p:txBody>
          <a:bodyPr>
            <a:normAutofit fontScale="77500" lnSpcReduction="20000"/>
          </a:bodyPr>
          <a:lstStyle/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Fusion des entretiens et réparations en un seul poste de dépenses ;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Mise à disposition d'une enveloppe budgétaire dont le montant représente 40 ou 60% du montant d'intervention pour l'aide et ses adaptations selon qu'il s'agit de voiturettes manuelles standard, modulaires (40%) ou voiturettes actives ou électroniques (60%) ;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Possibilité d'utiliser l'enveloppe en autant de tranches qu'on le souhaite jusqu'à ce que l'enveloppe soit épuisée pour autant que l'aide n'ait pas fait l'objet d'un renouvellement ;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prestation d'entretiens et réparations prend fin d'office à la date de renouvellement de l'AMOB et une nouvelle enveloppe est octroyée automatiquement si une nouvelle aide est octroyée ;</a:t>
            </a:r>
          </a:p>
          <a:p>
            <a:pPr marL="257175" indent="-257175" algn="just">
              <a:lnSpc>
                <a:spcPct val="115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Afin de vérifier le solde disponible de l'enveloppe d'entretiens et réparations, le technologue orthopédique pourra s'adresser à l'OA du patient. </a:t>
            </a:r>
          </a:p>
          <a:p>
            <a:pPr marL="0" indent="0" algn="just">
              <a:lnSpc>
                <a:spcPct val="115000"/>
              </a:lnSpc>
              <a:spcAft>
                <a:spcPts val="450"/>
              </a:spcAft>
              <a:buNone/>
            </a:pPr>
            <a:endParaRPr lang="fr-BE" b="1" u="sng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1D5071-FAD4-44D4-B6AC-5C7C141D2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5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3088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330C44-F291-4288-AAFA-D29FC78F3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1.2.Aides à la propulsion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ED5881-86C9-41F2-8957-86CD6608F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aides à la propulsion motorisée pourront être demandées par la procédure du sur-mesure auprès du Collège multidisciplinaire</a:t>
            </a:r>
          </a:p>
          <a:p>
            <a:pPr marL="0" indent="0">
              <a:buNone/>
            </a:pPr>
            <a:endParaRPr lang="fr-BE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BE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 de produits dans la liste des produits</a:t>
            </a:r>
          </a:p>
          <a:p>
            <a:pPr marL="0" indent="0">
              <a:buNone/>
            </a:pPr>
            <a:endParaRPr lang="fr-BE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C3664B-3573-42FB-8A1B-1BBAC8FC1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6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42898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3B77C2-62FA-46F1-92AE-64C3971BD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1.3.Seconde voiturette et second coussin anti-escarre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129DC7-CDC4-4254-A693-1125C991F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secondes aides pourront être demandées par la procédure du sur-mesure auprès du Collège multidisciplinaire. </a:t>
            </a:r>
          </a:p>
          <a:p>
            <a:r>
              <a:rPr lang="fr-BE"/>
              <a:t>Les secondes aides doivent figurer dans la liste de produits</a:t>
            </a:r>
          </a:p>
          <a:p>
            <a:pPr marL="0" indent="0">
              <a:buNone/>
            </a:pPr>
            <a:endParaRPr lang="fr-BE"/>
          </a:p>
          <a:p>
            <a:pPr marL="0" indent="0">
              <a:buNone/>
            </a:pPr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C6A5B23-C557-449F-AEDE-650490ADF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7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20078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2F31F-D347-49A4-9FA8-896983E54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1.4.Aides complémentaires non nomenclaturées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2747178-BAAC-4197-9570-55BEFE2AD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aides non nomenclaturées pourront être demandées par la procédure du sur-mesure auprès du Collège multidisciplinaire qui se verra modifiée en ce sens. </a:t>
            </a:r>
          </a:p>
          <a:p>
            <a:r>
              <a:rPr lang="fr-BE"/>
              <a:t>Pas de produit dans la liste de produits</a:t>
            </a:r>
          </a:p>
          <a:p>
            <a:pPr marL="0" indent="0">
              <a:buNone/>
            </a:pPr>
            <a:endParaRPr lang="fr-BE"/>
          </a:p>
          <a:p>
            <a:pPr marL="0" indent="0">
              <a:buNone/>
            </a:pPr>
            <a:endParaRPr lang="nl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6DD048-E326-4CDF-A923-17196F8F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8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04920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E188EA-587C-4786-AEDC-DD3296062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8264" y="584339"/>
            <a:ext cx="7745137" cy="994172"/>
          </a:xfrm>
        </p:spPr>
        <p:txBody>
          <a:bodyPr>
            <a:normAutofit fontScale="90000"/>
          </a:bodyPr>
          <a:lstStyle/>
          <a:p>
            <a:r>
              <a:rPr lang="fr-BE"/>
              <a:t>1.5. </a:t>
            </a:r>
            <a:r>
              <a:rPr lang="fr-BE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lntervention</a:t>
            </a:r>
            <a:r>
              <a:rPr lang="fr-BE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spécifique pour les commandes de l'environnement intégrées à la voiturette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EA292A-780A-4910-8AF2-4D1E383A0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-&gt; </a:t>
            </a:r>
            <a:r>
              <a:rPr lang="fr-BE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Création de 4 codes de nomenclature</a:t>
            </a:r>
          </a:p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système de commande avec contrôle environnemental intégré non amovible ;</a:t>
            </a:r>
          </a:p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système de commande avec contrôle environnemental intégré amovible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57175" indent="-257175" algn="just">
              <a:buFont typeface="Calibri" panose="020F0502020204030204" pitchFamily="34" charset="0"/>
              <a:buChar char="-"/>
            </a:pPr>
            <a:r>
              <a:rPr lang="fr-BE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module Bluetooth pour un système de commande avec un contrôle environnemental intégré ;</a:t>
            </a:r>
          </a:p>
          <a:p>
            <a:pPr marL="257175" indent="-257175" algn="just">
              <a:spcAft>
                <a:spcPts val="450"/>
              </a:spcAft>
              <a:buFont typeface="Calibri" panose="020F0502020204030204" pitchFamily="34" charset="0"/>
              <a:buChar char="-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chargeur USB connecté à la batterie d'une voiturette électronique.</a:t>
            </a:r>
          </a:p>
          <a:p>
            <a:endParaRPr lang="nl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4E0271-8983-46C8-AB8F-33A1119E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5838E-9FE6-4BF8-9B00-A7445D5F4315}" type="slidenum">
              <a:rPr lang="fr-BE">
                <a:latin typeface="Calibri" panose="020F0502020204030204"/>
              </a:rPr>
              <a:pPr/>
              <a:t>9</a:t>
            </a:fld>
            <a:endParaRPr lang="fr-BE"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17973234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554</Words>
  <Application>Microsoft Office PowerPoint</Application>
  <PresentationFormat>Breedbeeld</PresentationFormat>
  <Paragraphs>71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Mija</vt:lpstr>
      <vt:lpstr>Symbol</vt:lpstr>
      <vt:lpstr>1_Kantoorthema</vt:lpstr>
      <vt:lpstr> Les aides à la mobilité complémentaires  -   Aanvullende mobiliteitshulpmiddelen </vt:lpstr>
      <vt:lpstr>Contexte</vt:lpstr>
      <vt:lpstr>Modifications de la nomenclature AMOB</vt:lpstr>
      <vt:lpstr>1. Intégration des aides complémentaires</vt:lpstr>
      <vt:lpstr>1.1. Entretiens et réparations</vt:lpstr>
      <vt:lpstr>1.2.Aides à la propulsion</vt:lpstr>
      <vt:lpstr>1.3.Seconde voiturette et second coussin anti-escarre</vt:lpstr>
      <vt:lpstr>1.4.Aides complémentaires non nomenclaturées</vt:lpstr>
      <vt:lpstr>1.5. lntervention spécifique pour les commandes de l'environnement intégrées à la voiturette</vt:lpstr>
      <vt:lpstr> 2. Autres adaptations et corrections de la nomenclature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Les aides à la mobilité complémentaires  -   Aanvullende mobiliteitshulpmiddelen </dc:title>
  <dc:creator>Liesbet Boriau</dc:creator>
  <cp:lastModifiedBy>Liesbet Boriau</cp:lastModifiedBy>
  <cp:revision>1</cp:revision>
  <dcterms:created xsi:type="dcterms:W3CDTF">2023-12-20T08:34:52Z</dcterms:created>
  <dcterms:modified xsi:type="dcterms:W3CDTF">2023-12-20T08:35:54Z</dcterms:modified>
</cp:coreProperties>
</file>