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3"/>
  </p:notesMasterIdLst>
  <p:sldIdLst>
    <p:sldId id="303" r:id="rId6"/>
    <p:sldId id="304" r:id="rId7"/>
    <p:sldId id="318" r:id="rId8"/>
    <p:sldId id="305" r:id="rId9"/>
    <p:sldId id="317" r:id="rId10"/>
    <p:sldId id="290" r:id="rId11"/>
    <p:sldId id="292" r:id="rId12"/>
    <p:sldId id="320" r:id="rId13"/>
    <p:sldId id="310" r:id="rId14"/>
    <p:sldId id="319" r:id="rId15"/>
    <p:sldId id="307" r:id="rId16"/>
    <p:sldId id="321" r:id="rId17"/>
    <p:sldId id="322" r:id="rId18"/>
    <p:sldId id="323" r:id="rId19"/>
    <p:sldId id="324" r:id="rId20"/>
    <p:sldId id="325" r:id="rId21"/>
    <p:sldId id="326" r:id="rId22"/>
    <p:sldId id="294" r:id="rId23"/>
    <p:sldId id="295" r:id="rId24"/>
    <p:sldId id="296" r:id="rId25"/>
    <p:sldId id="297" r:id="rId26"/>
    <p:sldId id="298" r:id="rId27"/>
    <p:sldId id="300" r:id="rId28"/>
    <p:sldId id="301" r:id="rId29"/>
    <p:sldId id="302" r:id="rId30"/>
    <p:sldId id="327" r:id="rId31"/>
    <p:sldId id="328" r:id="rId32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8994" autoAdjust="0"/>
  </p:normalViewPr>
  <p:slideViewPr>
    <p:cSldViewPr>
      <p:cViewPr varScale="1">
        <p:scale>
          <a:sx n="65" d="100"/>
          <a:sy n="65" d="100"/>
        </p:scale>
        <p:origin x="1200" y="48"/>
      </p:cViewPr>
      <p:guideLst>
        <p:guide orient="horz" pos="2160"/>
        <p:guide pos="24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F0320-4A34-4E44-8851-65A0E53CB813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Symptomen</a:t>
          </a:r>
          <a:r>
            <a:rPr lang="en-US" b="1" dirty="0">
              <a:solidFill>
                <a:schemeClr val="tx1"/>
              </a:solidFill>
            </a:rPr>
            <a:t>?</a:t>
          </a:r>
        </a:p>
      </dgm:t>
    </dgm:pt>
    <dgm:pt modelId="{F7EF0F5C-8982-4E33-BFC0-2CBB6F7759EA}" type="parTrans" cxnId="{D0DA5196-9753-4747-9DCE-B0BEC492D9A1}">
      <dgm:prSet/>
      <dgm:spPr/>
      <dgm:t>
        <a:bodyPr/>
        <a:lstStyle/>
        <a:p>
          <a:endParaRPr lang="en-US"/>
        </a:p>
      </dgm:t>
    </dgm:pt>
    <dgm:pt modelId="{46A77283-11FA-4EB6-9C82-877ABFEC8797}" type="sibTrans" cxnId="{D0DA5196-9753-4747-9DCE-B0BEC492D9A1}">
      <dgm:prSet/>
      <dgm:spPr/>
      <dgm:t>
        <a:bodyPr/>
        <a:lstStyle/>
        <a:p>
          <a:endParaRPr lang="en-US"/>
        </a:p>
      </dgm:t>
    </dgm:pt>
    <dgm:pt modelId="{BDF8EEF0-ED59-4290-BCA2-1E1B43639DD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Ja - </a:t>
          </a:r>
          <a:r>
            <a:rPr lang="en-US" dirty="0" err="1"/>
            <a:t>Ik</a:t>
          </a:r>
          <a:r>
            <a:rPr lang="en-US" dirty="0"/>
            <a:t> </a:t>
          </a:r>
          <a:r>
            <a:rPr lang="en-US" dirty="0" err="1"/>
            <a:t>verwittig</a:t>
          </a:r>
          <a:r>
            <a:rPr lang="en-US" dirty="0"/>
            <a:t> </a:t>
          </a:r>
          <a:r>
            <a:rPr lang="en-US" dirty="0" err="1"/>
            <a:t>leidinggevende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contacteer</a:t>
          </a:r>
          <a:r>
            <a:rPr lang="en-US" dirty="0"/>
            <a:t> </a:t>
          </a:r>
          <a:r>
            <a:rPr lang="en-US" dirty="0" err="1"/>
            <a:t>huisarts</a:t>
          </a:r>
          <a:endParaRPr lang="en-US" dirty="0"/>
        </a:p>
      </dgm:t>
    </dgm:pt>
    <dgm:pt modelId="{B26A55D4-FE15-4DEC-A7A8-20A697DCA2C9}" type="parTrans" cxnId="{E72D5487-AC49-4EA0-98D3-A5DD76F26A5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E5E6071-E67D-4206-860E-85A08F3A33B1}" type="sibTrans" cxnId="{E72D5487-AC49-4EA0-98D3-A5DD76F26A5C}">
      <dgm:prSet/>
      <dgm:spPr/>
      <dgm:t>
        <a:bodyPr/>
        <a:lstStyle/>
        <a:p>
          <a:endParaRPr lang="en-US"/>
        </a:p>
      </dgm:t>
    </dgm:pt>
    <dgm:pt modelId="{44E96A92-F8A2-4677-97B7-A091A336336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Neen</a:t>
          </a:r>
          <a:r>
            <a:rPr lang="en-US" dirty="0"/>
            <a:t> - </a:t>
          </a:r>
          <a:r>
            <a:rPr lang="en-US" dirty="0" err="1"/>
            <a:t>Ik</a:t>
          </a:r>
          <a:r>
            <a:rPr lang="en-US" dirty="0"/>
            <a:t> mag </a:t>
          </a:r>
          <a:r>
            <a:rPr lang="en-US" dirty="0" err="1"/>
            <a:t>gaan</a:t>
          </a:r>
          <a:r>
            <a:rPr lang="en-US" dirty="0"/>
            <a:t> </a:t>
          </a:r>
          <a:r>
            <a:rPr lang="en-US" dirty="0" err="1"/>
            <a:t>werken</a:t>
          </a:r>
          <a:endParaRPr lang="en-US" dirty="0"/>
        </a:p>
      </dgm:t>
    </dgm:pt>
    <dgm:pt modelId="{1A6F4F6E-8B76-430C-BB6E-E7FEA75981C5}" type="parTrans" cxnId="{9FC2FF77-D974-4BCE-9E95-E22E6ABC7C98}">
      <dgm:prSet/>
      <dgm:spPr>
        <a:ln w="38100"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FC96EB12-797D-4ED6-8C2D-591E2AF6DA20}" type="sibTrans" cxnId="{9FC2FF77-D974-4BCE-9E95-E22E6ABC7C98}">
      <dgm:prSet/>
      <dgm:spPr/>
      <dgm:t>
        <a:bodyPr/>
        <a:lstStyle/>
        <a:p>
          <a:endParaRPr lang="en-US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0919F4-84AF-4165-B143-550329689F8C}" type="pres">
      <dgm:prSet presAssocID="{81BF0320-4A34-4E44-8851-65A0E53CB813}" presName="root1" presStyleCnt="0"/>
      <dgm:spPr/>
    </dgm:pt>
    <dgm:pt modelId="{DB368D38-B446-481C-94C0-751206B06B08}" type="pres">
      <dgm:prSet presAssocID="{81BF0320-4A34-4E44-8851-65A0E53CB813}" presName="LevelOneTextNode" presStyleLbl="node0" presStyleIdx="0" presStyleCnt="1">
        <dgm:presLayoutVars>
          <dgm:chPref val="3"/>
        </dgm:presLayoutVars>
      </dgm:prSet>
      <dgm:spPr/>
    </dgm:pt>
    <dgm:pt modelId="{FF1491DB-5C9C-4605-917A-F2310B01C58A}" type="pres">
      <dgm:prSet presAssocID="{81BF0320-4A34-4E44-8851-65A0E53CB813}" presName="level2hierChild" presStyleCnt="0"/>
      <dgm:spPr/>
    </dgm:pt>
    <dgm:pt modelId="{A9E71A7E-232A-42D1-AA1F-0026F47CFF9E}" type="pres">
      <dgm:prSet presAssocID="{B26A55D4-FE15-4DEC-A7A8-20A697DCA2C9}" presName="conn2-1" presStyleLbl="parChTrans1D2" presStyleIdx="0" presStyleCnt="2"/>
      <dgm:spPr/>
    </dgm:pt>
    <dgm:pt modelId="{069160CA-325B-49ED-97FC-E1D952551658}" type="pres">
      <dgm:prSet presAssocID="{B26A55D4-FE15-4DEC-A7A8-20A697DCA2C9}" presName="connTx" presStyleLbl="parChTrans1D2" presStyleIdx="0" presStyleCnt="2"/>
      <dgm:spPr/>
    </dgm:pt>
    <dgm:pt modelId="{7283AA09-E00B-465F-ACA4-BF2D7D781D92}" type="pres">
      <dgm:prSet presAssocID="{BDF8EEF0-ED59-4290-BCA2-1E1B43639DDE}" presName="root2" presStyleCnt="0"/>
      <dgm:spPr/>
    </dgm:pt>
    <dgm:pt modelId="{DD0241DF-14AE-4268-9706-74077E65EC11}" type="pres">
      <dgm:prSet presAssocID="{BDF8EEF0-ED59-4290-BCA2-1E1B43639DDE}" presName="LevelTwoTextNode" presStyleLbl="node2" presStyleIdx="0" presStyleCnt="2">
        <dgm:presLayoutVars>
          <dgm:chPref val="3"/>
        </dgm:presLayoutVars>
      </dgm:prSet>
      <dgm:spPr/>
    </dgm:pt>
    <dgm:pt modelId="{4B6BE239-76F1-4F8E-A963-24236CEEDDA9}" type="pres">
      <dgm:prSet presAssocID="{BDF8EEF0-ED59-4290-BCA2-1E1B43639DDE}" presName="level3hierChild" presStyleCnt="0"/>
      <dgm:spPr/>
    </dgm:pt>
    <dgm:pt modelId="{D83D52F4-DC8B-4166-986F-13A6E9BA24E2}" type="pres">
      <dgm:prSet presAssocID="{1A6F4F6E-8B76-430C-BB6E-E7FEA75981C5}" presName="conn2-1" presStyleLbl="parChTrans1D2" presStyleIdx="1" presStyleCnt="2"/>
      <dgm:spPr/>
    </dgm:pt>
    <dgm:pt modelId="{C21B7742-8065-4178-B50C-0DF81DDAD134}" type="pres">
      <dgm:prSet presAssocID="{1A6F4F6E-8B76-430C-BB6E-E7FEA75981C5}" presName="connTx" presStyleLbl="parChTrans1D2" presStyleIdx="1" presStyleCnt="2"/>
      <dgm:spPr/>
    </dgm:pt>
    <dgm:pt modelId="{C5B2103C-ACC6-4F4A-97BA-476833603B37}" type="pres">
      <dgm:prSet presAssocID="{44E96A92-F8A2-4677-97B7-A091A336336F}" presName="root2" presStyleCnt="0"/>
      <dgm:spPr/>
    </dgm:pt>
    <dgm:pt modelId="{FEEEB9DF-30E4-4A28-AE4F-A1B1CBE886D8}" type="pres">
      <dgm:prSet presAssocID="{44E96A92-F8A2-4677-97B7-A091A336336F}" presName="LevelTwoTextNode" presStyleLbl="node2" presStyleIdx="1" presStyleCnt="2">
        <dgm:presLayoutVars>
          <dgm:chPref val="3"/>
        </dgm:presLayoutVars>
      </dgm:prSet>
      <dgm:spPr/>
    </dgm:pt>
    <dgm:pt modelId="{3673D98A-B441-4BFA-8DA2-B25100D1B27F}" type="pres">
      <dgm:prSet presAssocID="{44E96A92-F8A2-4677-97B7-A091A336336F}" presName="level3hierChild" presStyleCnt="0"/>
      <dgm:spPr/>
    </dgm:pt>
  </dgm:ptLst>
  <dgm:cxnLst>
    <dgm:cxn modelId="{62267A24-2D5B-4F34-B918-169D95487FA2}" type="presOf" srcId="{B26A55D4-FE15-4DEC-A7A8-20A697DCA2C9}" destId="{069160CA-325B-49ED-97FC-E1D952551658}" srcOrd="1" destOrd="0" presId="urn:microsoft.com/office/officeart/2005/8/layout/hierarchy2"/>
    <dgm:cxn modelId="{DDDD422D-22D9-4389-8FFC-341DB9400FB4}" type="presOf" srcId="{81BF0320-4A34-4E44-8851-65A0E53CB813}" destId="{DB368D38-B446-481C-94C0-751206B06B08}" srcOrd="0" destOrd="0" presId="urn:microsoft.com/office/officeart/2005/8/layout/hierarchy2"/>
    <dgm:cxn modelId="{87F3753F-3353-4458-BA04-4E79FF4EEF8A}" type="presOf" srcId="{44E96A92-F8A2-4677-97B7-A091A336336F}" destId="{FEEEB9DF-30E4-4A28-AE4F-A1B1CBE886D8}" srcOrd="0" destOrd="0" presId="urn:microsoft.com/office/officeart/2005/8/layout/hierarchy2"/>
    <dgm:cxn modelId="{BDFCB566-FA52-4BD9-8A31-A19BF744245F}" type="presOf" srcId="{1A6F4F6E-8B76-430C-BB6E-E7FEA75981C5}" destId="{C21B7742-8065-4178-B50C-0DF81DDAD134}" srcOrd="1" destOrd="0" presId="urn:microsoft.com/office/officeart/2005/8/layout/hierarchy2"/>
    <dgm:cxn modelId="{9FC2FF77-D974-4BCE-9E95-E22E6ABC7C98}" srcId="{81BF0320-4A34-4E44-8851-65A0E53CB813}" destId="{44E96A92-F8A2-4677-97B7-A091A336336F}" srcOrd="1" destOrd="0" parTransId="{1A6F4F6E-8B76-430C-BB6E-E7FEA75981C5}" sibTransId="{FC96EB12-797D-4ED6-8C2D-591E2AF6DA20}"/>
    <dgm:cxn modelId="{EC05E27F-1473-4812-A0B4-EF4541CE9BDF}" type="presOf" srcId="{B26A55D4-FE15-4DEC-A7A8-20A697DCA2C9}" destId="{A9E71A7E-232A-42D1-AA1F-0026F47CFF9E}" srcOrd="0" destOrd="0" presId="urn:microsoft.com/office/officeart/2005/8/layout/hierarchy2"/>
    <dgm:cxn modelId="{E72D5487-AC49-4EA0-98D3-A5DD76F26A5C}" srcId="{81BF0320-4A34-4E44-8851-65A0E53CB813}" destId="{BDF8EEF0-ED59-4290-BCA2-1E1B43639DDE}" srcOrd="0" destOrd="0" parTransId="{B26A55D4-FE15-4DEC-A7A8-20A697DCA2C9}" sibTransId="{3E5E6071-E67D-4206-860E-85A08F3A33B1}"/>
    <dgm:cxn modelId="{2E088A87-F573-45BE-99BD-974D01B33C8C}" type="presOf" srcId="{1A6F4F6E-8B76-430C-BB6E-E7FEA75981C5}" destId="{D83D52F4-DC8B-4166-986F-13A6E9BA24E2}" srcOrd="0" destOrd="0" presId="urn:microsoft.com/office/officeart/2005/8/layout/hierarchy2"/>
    <dgm:cxn modelId="{31134395-80A6-43A0-8166-DCA828007002}" type="presOf" srcId="{C777C5C0-C47B-440D-84F7-217CDC59475F}" destId="{188FCFE8-039C-4E3F-868D-B7A780FD2293}" srcOrd="0" destOrd="0" presId="urn:microsoft.com/office/officeart/2005/8/layout/hierarchy2"/>
    <dgm:cxn modelId="{D0DA5196-9753-4747-9DCE-B0BEC492D9A1}" srcId="{C777C5C0-C47B-440D-84F7-217CDC59475F}" destId="{81BF0320-4A34-4E44-8851-65A0E53CB813}" srcOrd="0" destOrd="0" parTransId="{F7EF0F5C-8982-4E33-BFC0-2CBB6F7759EA}" sibTransId="{46A77283-11FA-4EB6-9C82-877ABFEC8797}"/>
    <dgm:cxn modelId="{2213FBD8-BA59-4105-A957-58A68BCC4A1C}" type="presOf" srcId="{BDF8EEF0-ED59-4290-BCA2-1E1B43639DDE}" destId="{DD0241DF-14AE-4268-9706-74077E65EC11}" srcOrd="0" destOrd="0" presId="urn:microsoft.com/office/officeart/2005/8/layout/hierarchy2"/>
    <dgm:cxn modelId="{4CBDA1D6-741F-4797-88CA-1C2387BE47B0}" type="presParOf" srcId="{188FCFE8-039C-4E3F-868D-B7A780FD2293}" destId="{B30919F4-84AF-4165-B143-550329689F8C}" srcOrd="0" destOrd="0" presId="urn:microsoft.com/office/officeart/2005/8/layout/hierarchy2"/>
    <dgm:cxn modelId="{990AE8C9-288C-4FC9-B6E0-978AB7970227}" type="presParOf" srcId="{B30919F4-84AF-4165-B143-550329689F8C}" destId="{DB368D38-B446-481C-94C0-751206B06B08}" srcOrd="0" destOrd="0" presId="urn:microsoft.com/office/officeart/2005/8/layout/hierarchy2"/>
    <dgm:cxn modelId="{231F2B80-959C-47E7-8446-B4F5814A9CF4}" type="presParOf" srcId="{B30919F4-84AF-4165-B143-550329689F8C}" destId="{FF1491DB-5C9C-4605-917A-F2310B01C58A}" srcOrd="1" destOrd="0" presId="urn:microsoft.com/office/officeart/2005/8/layout/hierarchy2"/>
    <dgm:cxn modelId="{3520BD23-EE53-4A14-9271-8751F206827C}" type="presParOf" srcId="{FF1491DB-5C9C-4605-917A-F2310B01C58A}" destId="{A9E71A7E-232A-42D1-AA1F-0026F47CFF9E}" srcOrd="0" destOrd="0" presId="urn:microsoft.com/office/officeart/2005/8/layout/hierarchy2"/>
    <dgm:cxn modelId="{703D7E1C-63D4-4B20-9008-3E7454C52160}" type="presParOf" srcId="{A9E71A7E-232A-42D1-AA1F-0026F47CFF9E}" destId="{069160CA-325B-49ED-97FC-E1D952551658}" srcOrd="0" destOrd="0" presId="urn:microsoft.com/office/officeart/2005/8/layout/hierarchy2"/>
    <dgm:cxn modelId="{5D708F02-F819-495B-AD62-EEB8D16D5BA0}" type="presParOf" srcId="{FF1491DB-5C9C-4605-917A-F2310B01C58A}" destId="{7283AA09-E00B-465F-ACA4-BF2D7D781D92}" srcOrd="1" destOrd="0" presId="urn:microsoft.com/office/officeart/2005/8/layout/hierarchy2"/>
    <dgm:cxn modelId="{01B917A6-B999-42DD-AC73-75080FF16D52}" type="presParOf" srcId="{7283AA09-E00B-465F-ACA4-BF2D7D781D92}" destId="{DD0241DF-14AE-4268-9706-74077E65EC11}" srcOrd="0" destOrd="0" presId="urn:microsoft.com/office/officeart/2005/8/layout/hierarchy2"/>
    <dgm:cxn modelId="{21B78586-ADE5-461B-9057-CDD7A459B152}" type="presParOf" srcId="{7283AA09-E00B-465F-ACA4-BF2D7D781D92}" destId="{4B6BE239-76F1-4F8E-A963-24236CEEDDA9}" srcOrd="1" destOrd="0" presId="urn:microsoft.com/office/officeart/2005/8/layout/hierarchy2"/>
    <dgm:cxn modelId="{105BECF3-D942-425C-8FEA-8D586E0E2171}" type="presParOf" srcId="{FF1491DB-5C9C-4605-917A-F2310B01C58A}" destId="{D83D52F4-DC8B-4166-986F-13A6E9BA24E2}" srcOrd="2" destOrd="0" presId="urn:microsoft.com/office/officeart/2005/8/layout/hierarchy2"/>
    <dgm:cxn modelId="{54706BF9-A870-4E80-8DAD-1B154C7D623B}" type="presParOf" srcId="{D83D52F4-DC8B-4166-986F-13A6E9BA24E2}" destId="{C21B7742-8065-4178-B50C-0DF81DDAD134}" srcOrd="0" destOrd="0" presId="urn:microsoft.com/office/officeart/2005/8/layout/hierarchy2"/>
    <dgm:cxn modelId="{B0B5C6A4-169B-4A4C-9E9F-1D24FE879DA0}" type="presParOf" srcId="{FF1491DB-5C9C-4605-917A-F2310B01C58A}" destId="{C5B2103C-ACC6-4F4A-97BA-476833603B37}" srcOrd="3" destOrd="0" presId="urn:microsoft.com/office/officeart/2005/8/layout/hierarchy2"/>
    <dgm:cxn modelId="{683AAEE3-79B9-4683-807C-F403BBD26564}" type="presParOf" srcId="{C5B2103C-ACC6-4F4A-97BA-476833603B37}" destId="{FEEEB9DF-30E4-4A28-AE4F-A1B1CBE886D8}" srcOrd="0" destOrd="0" presId="urn:microsoft.com/office/officeart/2005/8/layout/hierarchy2"/>
    <dgm:cxn modelId="{20261421-E88A-4E44-B2D8-0DFC17BA5820}" type="presParOf" srcId="{C5B2103C-ACC6-4F4A-97BA-476833603B37}" destId="{3673D98A-B441-4BFA-8DA2-B25100D1B2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BF0320-4A34-4E44-8851-65A0E53CB813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</a:rPr>
            <a:t>Ik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kom</a:t>
          </a:r>
          <a:r>
            <a:rPr lang="en-US" sz="3200" b="1" dirty="0">
              <a:solidFill>
                <a:schemeClr val="bg1"/>
              </a:solidFill>
            </a:rPr>
            <a:t> op de </a:t>
          </a:r>
          <a:r>
            <a:rPr lang="en-US" sz="3200" b="1" dirty="0" err="1">
              <a:solidFill>
                <a:schemeClr val="bg1"/>
              </a:solidFill>
            </a:rPr>
            <a:t>werkvloer</a:t>
          </a:r>
          <a:endParaRPr lang="en-US" sz="3200" b="1" dirty="0">
            <a:solidFill>
              <a:schemeClr val="bg1"/>
            </a:solidFill>
          </a:endParaRPr>
        </a:p>
      </dgm:t>
    </dgm:pt>
    <dgm:pt modelId="{F7EF0F5C-8982-4E33-BFC0-2CBB6F7759EA}" type="parTrans" cxnId="{D0DA5196-9753-4747-9DCE-B0BEC492D9A1}">
      <dgm:prSet/>
      <dgm:spPr/>
      <dgm:t>
        <a:bodyPr/>
        <a:lstStyle/>
        <a:p>
          <a:endParaRPr lang="en-US" b="1"/>
        </a:p>
      </dgm:t>
    </dgm:pt>
    <dgm:pt modelId="{46A77283-11FA-4EB6-9C82-877ABFEC8797}" type="sibTrans" cxnId="{D0DA5196-9753-4747-9DCE-B0BEC492D9A1}">
      <dgm:prSet/>
      <dgm:spPr/>
      <dgm:t>
        <a:bodyPr/>
        <a:lstStyle/>
        <a:p>
          <a:endParaRPr lang="en-US" b="1"/>
        </a:p>
      </dgm:t>
    </dgm:pt>
    <dgm:pt modelId="{5B58E504-F836-4722-A4BE-65BD1292DA41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 err="1">
              <a:solidFill>
                <a:schemeClr val="bg1"/>
              </a:solidFill>
            </a:rPr>
            <a:t>Handen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wassen</a:t>
          </a:r>
          <a:r>
            <a:rPr lang="en-US" sz="1800" b="1" dirty="0">
              <a:solidFill>
                <a:schemeClr val="bg1"/>
              </a:solidFill>
            </a:rPr>
            <a:t> (40 - 60 sec)</a:t>
          </a:r>
        </a:p>
      </dgm:t>
    </dgm:pt>
    <dgm:pt modelId="{89A9B0B8-79C2-46EC-AE09-6D657C1FD59C}" type="parTrans" cxnId="{AB9D3752-C0BA-42E1-BBAA-6EA1A06B08A6}">
      <dgm:prSet/>
      <dgm:spPr/>
      <dgm:t>
        <a:bodyPr/>
        <a:lstStyle/>
        <a:p>
          <a:endParaRPr lang="en-US" b="1"/>
        </a:p>
      </dgm:t>
    </dgm:pt>
    <dgm:pt modelId="{382B2B90-DF01-46A0-8794-AF76A0F6B020}" type="sibTrans" cxnId="{AB9D3752-C0BA-42E1-BBAA-6EA1A06B08A6}">
      <dgm:prSet/>
      <dgm:spPr/>
      <dgm:t>
        <a:bodyPr/>
        <a:lstStyle/>
        <a:p>
          <a:endParaRPr lang="en-US" b="1"/>
        </a:p>
      </dgm:t>
    </dgm:pt>
    <dgm:pt modelId="{3EC7CB12-3FD2-4496-9A93-F73719ED1844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 err="1">
              <a:solidFill>
                <a:schemeClr val="bg1"/>
              </a:solidFill>
            </a:rPr>
            <a:t>Nieuwe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werktenue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aandoen</a:t>
          </a:r>
          <a:endParaRPr lang="en-US" sz="1800" b="1" dirty="0">
            <a:solidFill>
              <a:schemeClr val="bg1"/>
            </a:solidFill>
          </a:endParaRPr>
        </a:p>
      </dgm:t>
    </dgm:pt>
    <dgm:pt modelId="{6359176B-B174-4B4E-B89A-C04811706F74}" type="parTrans" cxnId="{309536A8-AB75-4605-8AE1-90623092EBE6}">
      <dgm:prSet/>
      <dgm:spPr/>
      <dgm:t>
        <a:bodyPr/>
        <a:lstStyle/>
        <a:p>
          <a:endParaRPr lang="en-US" b="1"/>
        </a:p>
      </dgm:t>
    </dgm:pt>
    <dgm:pt modelId="{6B527691-5A83-4AE7-9D52-9ECE5D5EBE2C}" type="sibTrans" cxnId="{309536A8-AB75-4605-8AE1-90623092EBE6}">
      <dgm:prSet/>
      <dgm:spPr/>
      <dgm:t>
        <a:bodyPr/>
        <a:lstStyle/>
        <a:p>
          <a:endParaRPr lang="en-US" b="1"/>
        </a:p>
      </dgm:t>
    </dgm:pt>
    <dgm:pt modelId="{C6E8F76F-181F-4AB4-87D6-A2E595434C57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>
              <a:solidFill>
                <a:schemeClr val="bg1"/>
              </a:solidFill>
            </a:rPr>
            <a:t>Lang </a:t>
          </a:r>
          <a:r>
            <a:rPr lang="en-US" sz="1800" b="1" dirty="0" err="1">
              <a:solidFill>
                <a:schemeClr val="bg1"/>
              </a:solidFill>
            </a:rPr>
            <a:t>haar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samenbinden</a:t>
          </a:r>
          <a:r>
            <a:rPr lang="en-US" sz="1800" b="1" dirty="0">
              <a:solidFill>
                <a:schemeClr val="bg1"/>
              </a:solidFill>
            </a:rPr>
            <a:t>, </a:t>
          </a:r>
          <a:r>
            <a:rPr lang="en-US" sz="1800" b="1" dirty="0" err="1">
              <a:solidFill>
                <a:schemeClr val="bg1"/>
              </a:solidFill>
            </a:rPr>
            <a:t>juwelen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verwijderen</a:t>
          </a:r>
          <a:r>
            <a:rPr lang="en-US" sz="1800" b="1" dirty="0">
              <a:solidFill>
                <a:schemeClr val="bg1"/>
              </a:solidFill>
            </a:rPr>
            <a:t>,</a:t>
          </a:r>
          <a:br>
            <a:rPr lang="en-US" sz="1800" b="1" dirty="0">
              <a:solidFill>
                <a:schemeClr val="bg1"/>
              </a:solidFill>
            </a:rPr>
          </a:br>
          <a:r>
            <a:rPr lang="en-US" sz="1800" b="1" dirty="0" err="1">
              <a:solidFill>
                <a:schemeClr val="bg1"/>
              </a:solidFill>
            </a:rPr>
            <a:t>valse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nagels</a:t>
          </a:r>
          <a:r>
            <a:rPr lang="en-US" sz="1800" b="1" dirty="0">
              <a:solidFill>
                <a:schemeClr val="bg1"/>
              </a:solidFill>
            </a:rPr>
            <a:t>, </a:t>
          </a:r>
          <a:r>
            <a:rPr lang="en-US" sz="1800" b="1" dirty="0" err="1">
              <a:solidFill>
                <a:schemeClr val="bg1"/>
              </a:solidFill>
            </a:rPr>
            <a:t>nagellak</a:t>
          </a:r>
          <a:r>
            <a:rPr lang="en-US" sz="1800" b="1" dirty="0">
              <a:solidFill>
                <a:schemeClr val="bg1"/>
              </a:solidFill>
            </a:rPr>
            <a:t>!</a:t>
          </a:r>
        </a:p>
      </dgm:t>
    </dgm:pt>
    <dgm:pt modelId="{34ABC43E-0C9E-4DF5-908F-3B9FF5A7A2B6}" type="parTrans" cxnId="{B3588476-7F75-4AF1-AE8A-9B29254B21C6}">
      <dgm:prSet/>
      <dgm:spPr/>
      <dgm:t>
        <a:bodyPr/>
        <a:lstStyle/>
        <a:p>
          <a:endParaRPr lang="en-US" b="1"/>
        </a:p>
      </dgm:t>
    </dgm:pt>
    <dgm:pt modelId="{78FBE7D4-EE24-4D4E-A0D9-D2A5EEF7DC32}" type="sibTrans" cxnId="{B3588476-7F75-4AF1-AE8A-9B29254B21C6}">
      <dgm:prSet/>
      <dgm:spPr/>
      <dgm:t>
        <a:bodyPr/>
        <a:lstStyle/>
        <a:p>
          <a:endParaRPr lang="en-US" b="1"/>
        </a:p>
      </dgm:t>
    </dgm:pt>
    <dgm:pt modelId="{58BBEBC6-07CE-4A57-9847-AE1C3EE74099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 err="1">
              <a:solidFill>
                <a:schemeClr val="bg1"/>
              </a:solidFill>
            </a:rPr>
            <a:t>Persoonlijke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voorwerpen</a:t>
          </a:r>
          <a:r>
            <a:rPr lang="en-US" sz="1800" b="1" dirty="0">
              <a:solidFill>
                <a:schemeClr val="bg1"/>
              </a:solidFill>
            </a:rPr>
            <a:t> in </a:t>
          </a:r>
          <a:r>
            <a:rPr lang="en-US" sz="1800" b="1" dirty="0" err="1">
              <a:solidFill>
                <a:schemeClr val="bg1"/>
              </a:solidFill>
            </a:rPr>
            <a:t>vestiaire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laten</a:t>
          </a:r>
          <a:r>
            <a:rPr lang="en-US" sz="1800" b="1" dirty="0">
              <a:solidFill>
                <a:schemeClr val="bg1"/>
              </a:solidFill>
            </a:rPr>
            <a:t> (GSM !!)</a:t>
          </a:r>
        </a:p>
      </dgm:t>
    </dgm:pt>
    <dgm:pt modelId="{56C8C7D2-5803-4114-A1EF-87017358FDE4}" type="parTrans" cxnId="{FD675953-1454-41E4-9238-81C5AF97F191}">
      <dgm:prSet/>
      <dgm:spPr/>
      <dgm:t>
        <a:bodyPr/>
        <a:lstStyle/>
        <a:p>
          <a:endParaRPr lang="en-US" b="1"/>
        </a:p>
      </dgm:t>
    </dgm:pt>
    <dgm:pt modelId="{E5FEF069-EB82-45BB-BB6A-984FABC432DD}" type="sibTrans" cxnId="{FD675953-1454-41E4-9238-81C5AF97F191}">
      <dgm:prSet/>
      <dgm:spPr/>
      <dgm:t>
        <a:bodyPr/>
        <a:lstStyle/>
        <a:p>
          <a:endParaRPr lang="en-US" b="1"/>
        </a:p>
      </dgm:t>
    </dgm:pt>
    <dgm:pt modelId="{277A9110-E92E-456E-9AB2-BA8F6EAD6C23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>
              <a:solidFill>
                <a:schemeClr val="bg1"/>
              </a:solidFill>
            </a:rPr>
            <a:t> Masker </a:t>
          </a:r>
          <a:r>
            <a:rPr lang="en-US" sz="1800" b="1" dirty="0" err="1">
              <a:solidFill>
                <a:schemeClr val="bg1"/>
              </a:solidFill>
            </a:rPr>
            <a:t>aandoen</a:t>
          </a:r>
          <a:endParaRPr lang="en-US" sz="1800" b="1" dirty="0">
            <a:solidFill>
              <a:schemeClr val="bg1"/>
            </a:solidFill>
          </a:endParaRPr>
        </a:p>
      </dgm:t>
    </dgm:pt>
    <dgm:pt modelId="{B8964973-9132-4E01-B988-47EE8EB1EF3B}" type="parTrans" cxnId="{BDDD47C6-CE6D-4035-A443-8CD8FA3A83D1}">
      <dgm:prSet/>
      <dgm:spPr/>
      <dgm:t>
        <a:bodyPr/>
        <a:lstStyle/>
        <a:p>
          <a:endParaRPr lang="en-US" b="1"/>
        </a:p>
      </dgm:t>
    </dgm:pt>
    <dgm:pt modelId="{ED648EF1-3C6D-43FF-8201-709F5E632809}" type="sibTrans" cxnId="{BDDD47C6-CE6D-4035-A443-8CD8FA3A83D1}">
      <dgm:prSet/>
      <dgm:spPr/>
      <dgm:t>
        <a:bodyPr/>
        <a:lstStyle/>
        <a:p>
          <a:endParaRPr lang="en-US" b="1"/>
        </a:p>
      </dgm:t>
    </dgm:pt>
    <dgm:pt modelId="{90CAF468-4678-4379-8EC2-B72F29AB3A57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 err="1">
              <a:solidFill>
                <a:schemeClr val="bg1"/>
              </a:solidFill>
            </a:rPr>
            <a:t>Handen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wassen</a:t>
          </a:r>
          <a:r>
            <a:rPr lang="en-US" sz="1800" b="1" dirty="0">
              <a:solidFill>
                <a:schemeClr val="bg1"/>
              </a:solidFill>
            </a:rPr>
            <a:t> / </a:t>
          </a:r>
          <a:r>
            <a:rPr lang="en-US" sz="1800" b="1" dirty="0" err="1">
              <a:solidFill>
                <a:schemeClr val="bg1"/>
              </a:solidFill>
            </a:rPr>
            <a:t>desinfecteren</a:t>
          </a:r>
          <a:endParaRPr lang="en-US" sz="1800" b="1" dirty="0">
            <a:solidFill>
              <a:schemeClr val="bg1"/>
            </a:solidFill>
          </a:endParaRPr>
        </a:p>
      </dgm:t>
    </dgm:pt>
    <dgm:pt modelId="{0EBCE52F-016A-4444-AFBD-F393BEA11F7B}" type="parTrans" cxnId="{E1FEAF14-5B67-434E-93A2-DD87EB244B97}">
      <dgm:prSet/>
      <dgm:spPr/>
      <dgm:t>
        <a:bodyPr/>
        <a:lstStyle/>
        <a:p>
          <a:endParaRPr lang="en-US" b="1"/>
        </a:p>
      </dgm:t>
    </dgm:pt>
    <dgm:pt modelId="{C1D192F2-8FC7-4604-AB2C-240A9D51816A}" type="sibTrans" cxnId="{E1FEAF14-5B67-434E-93A2-DD87EB244B97}">
      <dgm:prSet/>
      <dgm:spPr/>
      <dgm:t>
        <a:bodyPr/>
        <a:lstStyle/>
        <a:p>
          <a:endParaRPr lang="en-US" b="1"/>
        </a:p>
      </dgm:t>
    </dgm:pt>
    <dgm:pt modelId="{9F2F3EFC-AF13-41A9-BA06-FC29E50653DE}">
      <dgm:prSet phldrT="[Text]" custT="1"/>
      <dgm:spPr>
        <a:solidFill>
          <a:srgbClr val="0A00BE"/>
        </a:solidFill>
      </dgm:spPr>
      <dgm:t>
        <a:bodyPr/>
        <a:lstStyle/>
        <a:p>
          <a:pPr algn="ctr"/>
          <a:r>
            <a:rPr lang="en-US" sz="1800" b="1" dirty="0" err="1">
              <a:solidFill>
                <a:schemeClr val="bg1"/>
              </a:solidFill>
            </a:rPr>
            <a:t>Handen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desinfecteren</a:t>
          </a:r>
          <a:r>
            <a:rPr lang="en-US" sz="1800" b="1" dirty="0">
              <a:solidFill>
                <a:schemeClr val="bg1"/>
              </a:solidFill>
            </a:rPr>
            <a:t> (20 – 30 sec)</a:t>
          </a:r>
        </a:p>
      </dgm:t>
    </dgm:pt>
    <dgm:pt modelId="{AB53882B-E34E-47EF-BAA6-9201C34A05DB}" type="parTrans" cxnId="{FB3321AC-6C74-4D40-9DCC-13CD6A5D4A1E}">
      <dgm:prSet/>
      <dgm:spPr/>
      <dgm:t>
        <a:bodyPr/>
        <a:lstStyle/>
        <a:p>
          <a:endParaRPr lang="en-US" b="1"/>
        </a:p>
      </dgm:t>
    </dgm:pt>
    <dgm:pt modelId="{6AECA10A-92AC-410A-B361-FBCE571C624B}" type="sibTrans" cxnId="{FB3321AC-6C74-4D40-9DCC-13CD6A5D4A1E}">
      <dgm:prSet/>
      <dgm:spPr/>
      <dgm:t>
        <a:bodyPr/>
        <a:lstStyle/>
        <a:p>
          <a:endParaRPr lang="en-US" b="1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0919F4-84AF-4165-B143-550329689F8C}" type="pres">
      <dgm:prSet presAssocID="{81BF0320-4A34-4E44-8851-65A0E53CB813}" presName="root1" presStyleCnt="0"/>
      <dgm:spPr/>
    </dgm:pt>
    <dgm:pt modelId="{DB368D38-B446-481C-94C0-751206B06B08}" type="pres">
      <dgm:prSet presAssocID="{81BF0320-4A34-4E44-8851-65A0E53CB813}" presName="LevelOneTextNode" presStyleLbl="node0" presStyleIdx="0" presStyleCnt="1" custScaleX="279001" custScaleY="522228">
        <dgm:presLayoutVars>
          <dgm:chPref val="3"/>
        </dgm:presLayoutVars>
      </dgm:prSet>
      <dgm:spPr/>
    </dgm:pt>
    <dgm:pt modelId="{FF1491DB-5C9C-4605-917A-F2310B01C58A}" type="pres">
      <dgm:prSet presAssocID="{81BF0320-4A34-4E44-8851-65A0E53CB813}" presName="level2hierChild" presStyleCnt="0"/>
      <dgm:spPr/>
    </dgm:pt>
    <dgm:pt modelId="{D5B121B5-7164-4A09-BAB8-D2A22449D5F8}" type="pres">
      <dgm:prSet presAssocID="{89A9B0B8-79C2-46EC-AE09-6D657C1FD59C}" presName="conn2-1" presStyleLbl="parChTrans1D2" presStyleIdx="0" presStyleCnt="7"/>
      <dgm:spPr/>
    </dgm:pt>
    <dgm:pt modelId="{B37C436D-405E-4358-BEF3-579506771D23}" type="pres">
      <dgm:prSet presAssocID="{89A9B0B8-79C2-46EC-AE09-6D657C1FD59C}" presName="connTx" presStyleLbl="parChTrans1D2" presStyleIdx="0" presStyleCnt="7"/>
      <dgm:spPr/>
    </dgm:pt>
    <dgm:pt modelId="{EEDFF496-FC64-418B-95A1-C17AD8872694}" type="pres">
      <dgm:prSet presAssocID="{5B58E504-F836-4722-A4BE-65BD1292DA41}" presName="root2" presStyleCnt="0"/>
      <dgm:spPr/>
    </dgm:pt>
    <dgm:pt modelId="{07F4A3F5-179F-4F3D-9867-CF3914C757BF}" type="pres">
      <dgm:prSet presAssocID="{5B58E504-F836-4722-A4BE-65BD1292DA41}" presName="LevelTwoTextNode" presStyleLbl="node2" presStyleIdx="0" presStyleCnt="7" custScaleX="484344" custLinFactNeighborX="11782" custLinFactNeighborY="18599">
        <dgm:presLayoutVars>
          <dgm:chPref val="3"/>
        </dgm:presLayoutVars>
      </dgm:prSet>
      <dgm:spPr/>
    </dgm:pt>
    <dgm:pt modelId="{9B191DC5-C32E-4ADB-BDA7-5D95FA7B1884}" type="pres">
      <dgm:prSet presAssocID="{5B58E504-F836-4722-A4BE-65BD1292DA41}" presName="level3hierChild" presStyleCnt="0"/>
      <dgm:spPr/>
    </dgm:pt>
    <dgm:pt modelId="{5F0BC483-F600-4BF8-9090-E18B3013F0F1}" type="pres">
      <dgm:prSet presAssocID="{6359176B-B174-4B4E-B89A-C04811706F74}" presName="conn2-1" presStyleLbl="parChTrans1D2" presStyleIdx="1" presStyleCnt="7"/>
      <dgm:spPr/>
    </dgm:pt>
    <dgm:pt modelId="{5F3F535C-E9F6-4455-A622-AD87678DE467}" type="pres">
      <dgm:prSet presAssocID="{6359176B-B174-4B4E-B89A-C04811706F74}" presName="connTx" presStyleLbl="parChTrans1D2" presStyleIdx="1" presStyleCnt="7"/>
      <dgm:spPr/>
    </dgm:pt>
    <dgm:pt modelId="{4F8CD56E-0FFE-45DD-AE9A-1DAD063EE4F6}" type="pres">
      <dgm:prSet presAssocID="{3EC7CB12-3FD2-4496-9A93-F73719ED1844}" presName="root2" presStyleCnt="0"/>
      <dgm:spPr/>
    </dgm:pt>
    <dgm:pt modelId="{5D1EAE2F-1A30-47FE-B30B-A1444FABB5E8}" type="pres">
      <dgm:prSet presAssocID="{3EC7CB12-3FD2-4496-9A93-F73719ED1844}" presName="LevelTwoTextNode" presStyleLbl="node2" presStyleIdx="1" presStyleCnt="7" custScaleX="484344" custLinFactNeighborX="11281" custLinFactNeighborY="18209">
        <dgm:presLayoutVars>
          <dgm:chPref val="3"/>
        </dgm:presLayoutVars>
      </dgm:prSet>
      <dgm:spPr/>
    </dgm:pt>
    <dgm:pt modelId="{41BE0BE4-157E-480F-B332-454F9B6A81B7}" type="pres">
      <dgm:prSet presAssocID="{3EC7CB12-3FD2-4496-9A93-F73719ED1844}" presName="level3hierChild" presStyleCnt="0"/>
      <dgm:spPr/>
    </dgm:pt>
    <dgm:pt modelId="{777960A3-C1DD-490A-B178-EF23D6F9BE03}" type="pres">
      <dgm:prSet presAssocID="{34ABC43E-0C9E-4DF5-908F-3B9FF5A7A2B6}" presName="conn2-1" presStyleLbl="parChTrans1D2" presStyleIdx="2" presStyleCnt="7"/>
      <dgm:spPr/>
    </dgm:pt>
    <dgm:pt modelId="{D737ACF4-5017-40EC-A0B8-AEA574DACA6B}" type="pres">
      <dgm:prSet presAssocID="{34ABC43E-0C9E-4DF5-908F-3B9FF5A7A2B6}" presName="connTx" presStyleLbl="parChTrans1D2" presStyleIdx="2" presStyleCnt="7"/>
      <dgm:spPr/>
    </dgm:pt>
    <dgm:pt modelId="{3CFE49DD-7241-4754-9603-1DD43B337416}" type="pres">
      <dgm:prSet presAssocID="{C6E8F76F-181F-4AB4-87D6-A2E595434C57}" presName="root2" presStyleCnt="0"/>
      <dgm:spPr/>
    </dgm:pt>
    <dgm:pt modelId="{CB8040FE-243F-4E2F-824E-31022B1436B5}" type="pres">
      <dgm:prSet presAssocID="{C6E8F76F-181F-4AB4-87D6-A2E595434C57}" presName="LevelTwoTextNode" presStyleLbl="node2" presStyleIdx="2" presStyleCnt="7" custScaleX="484344" custScaleY="111160" custLinFactNeighborX="11281" custLinFactNeighborY="13176">
        <dgm:presLayoutVars>
          <dgm:chPref val="3"/>
        </dgm:presLayoutVars>
      </dgm:prSet>
      <dgm:spPr/>
    </dgm:pt>
    <dgm:pt modelId="{5B73437C-B0C6-4D1E-BB93-C581B73A6840}" type="pres">
      <dgm:prSet presAssocID="{C6E8F76F-181F-4AB4-87D6-A2E595434C57}" presName="level3hierChild" presStyleCnt="0"/>
      <dgm:spPr/>
    </dgm:pt>
    <dgm:pt modelId="{022E17EE-3F89-4673-B235-A13D7EC25BA2}" type="pres">
      <dgm:prSet presAssocID="{56C8C7D2-5803-4114-A1EF-87017358FDE4}" presName="conn2-1" presStyleLbl="parChTrans1D2" presStyleIdx="3" presStyleCnt="7"/>
      <dgm:spPr/>
    </dgm:pt>
    <dgm:pt modelId="{57AB1D27-29BD-40F2-86E4-3C4BFD2E924A}" type="pres">
      <dgm:prSet presAssocID="{56C8C7D2-5803-4114-A1EF-87017358FDE4}" presName="connTx" presStyleLbl="parChTrans1D2" presStyleIdx="3" presStyleCnt="7"/>
      <dgm:spPr/>
    </dgm:pt>
    <dgm:pt modelId="{E0DEE401-D1AA-42C6-A69F-4DE412B6DAA1}" type="pres">
      <dgm:prSet presAssocID="{58BBEBC6-07CE-4A57-9847-AE1C3EE74099}" presName="root2" presStyleCnt="0"/>
      <dgm:spPr/>
    </dgm:pt>
    <dgm:pt modelId="{F20F75A4-7C07-4FBC-B041-E1D85C444CC1}" type="pres">
      <dgm:prSet presAssocID="{58BBEBC6-07CE-4A57-9847-AE1C3EE74099}" presName="LevelTwoTextNode" presStyleLbl="node2" presStyleIdx="3" presStyleCnt="7" custScaleX="484344" custLinFactNeighborX="10615" custLinFactNeighborY="6269">
        <dgm:presLayoutVars>
          <dgm:chPref val="3"/>
        </dgm:presLayoutVars>
      </dgm:prSet>
      <dgm:spPr/>
    </dgm:pt>
    <dgm:pt modelId="{D821ED16-4FEA-4B0F-971A-3D5296EDAC00}" type="pres">
      <dgm:prSet presAssocID="{58BBEBC6-07CE-4A57-9847-AE1C3EE74099}" presName="level3hierChild" presStyleCnt="0"/>
      <dgm:spPr/>
    </dgm:pt>
    <dgm:pt modelId="{560DDA12-7A17-4182-9FA0-6C678B03BC6A}" type="pres">
      <dgm:prSet presAssocID="{AB53882B-E34E-47EF-BAA6-9201C34A05DB}" presName="conn2-1" presStyleLbl="parChTrans1D2" presStyleIdx="4" presStyleCnt="7"/>
      <dgm:spPr/>
    </dgm:pt>
    <dgm:pt modelId="{98F72B1B-F07F-4C4D-836E-3807C1C14FB1}" type="pres">
      <dgm:prSet presAssocID="{AB53882B-E34E-47EF-BAA6-9201C34A05DB}" presName="connTx" presStyleLbl="parChTrans1D2" presStyleIdx="4" presStyleCnt="7"/>
      <dgm:spPr/>
    </dgm:pt>
    <dgm:pt modelId="{E84B52FF-53FE-4FF8-9F55-8EF83736EC39}" type="pres">
      <dgm:prSet presAssocID="{9F2F3EFC-AF13-41A9-BA06-FC29E50653DE}" presName="root2" presStyleCnt="0"/>
      <dgm:spPr/>
    </dgm:pt>
    <dgm:pt modelId="{28B73A0B-B581-4E0A-960C-464F165A1EFB}" type="pres">
      <dgm:prSet presAssocID="{9F2F3EFC-AF13-41A9-BA06-FC29E50653DE}" presName="LevelTwoTextNode" presStyleLbl="node2" presStyleIdx="4" presStyleCnt="7" custScaleX="484344" custLinFactNeighborX="-2221" custLinFactNeighborY="7058">
        <dgm:presLayoutVars>
          <dgm:chPref val="3"/>
        </dgm:presLayoutVars>
      </dgm:prSet>
      <dgm:spPr/>
    </dgm:pt>
    <dgm:pt modelId="{4EBDB5B6-CF06-47F5-9C91-88DC5293580C}" type="pres">
      <dgm:prSet presAssocID="{9F2F3EFC-AF13-41A9-BA06-FC29E50653DE}" presName="level3hierChild" presStyleCnt="0"/>
      <dgm:spPr/>
    </dgm:pt>
    <dgm:pt modelId="{15CE59F6-AE9A-45DA-AE12-BF4A2776DE19}" type="pres">
      <dgm:prSet presAssocID="{B8964973-9132-4E01-B988-47EE8EB1EF3B}" presName="conn2-1" presStyleLbl="parChTrans1D2" presStyleIdx="5" presStyleCnt="7"/>
      <dgm:spPr/>
    </dgm:pt>
    <dgm:pt modelId="{B7513831-61CF-4AFB-AEE0-3C8456F064C7}" type="pres">
      <dgm:prSet presAssocID="{B8964973-9132-4E01-B988-47EE8EB1EF3B}" presName="connTx" presStyleLbl="parChTrans1D2" presStyleIdx="5" presStyleCnt="7"/>
      <dgm:spPr/>
    </dgm:pt>
    <dgm:pt modelId="{769AFA56-755B-42FC-B94F-740BB137759C}" type="pres">
      <dgm:prSet presAssocID="{277A9110-E92E-456E-9AB2-BA8F6EAD6C23}" presName="root2" presStyleCnt="0"/>
      <dgm:spPr/>
    </dgm:pt>
    <dgm:pt modelId="{4C4A1248-D1F8-4804-B1C5-258DEB2DC0C8}" type="pres">
      <dgm:prSet presAssocID="{277A9110-E92E-456E-9AB2-BA8F6EAD6C23}" presName="LevelTwoTextNode" presStyleLbl="node2" presStyleIdx="5" presStyleCnt="7" custScaleX="484344" custLinFactNeighborX="-1233" custLinFactNeighborY="11807">
        <dgm:presLayoutVars>
          <dgm:chPref val="3"/>
        </dgm:presLayoutVars>
      </dgm:prSet>
      <dgm:spPr/>
    </dgm:pt>
    <dgm:pt modelId="{5197A2B5-3A79-4EDF-991C-C4FE1439D74B}" type="pres">
      <dgm:prSet presAssocID="{277A9110-E92E-456E-9AB2-BA8F6EAD6C23}" presName="level3hierChild" presStyleCnt="0"/>
      <dgm:spPr/>
    </dgm:pt>
    <dgm:pt modelId="{E2805EEF-F411-4982-A032-2B71F1206296}" type="pres">
      <dgm:prSet presAssocID="{0EBCE52F-016A-4444-AFBD-F393BEA11F7B}" presName="conn2-1" presStyleLbl="parChTrans1D2" presStyleIdx="6" presStyleCnt="7"/>
      <dgm:spPr/>
    </dgm:pt>
    <dgm:pt modelId="{CC840A96-B489-4751-B686-1FF2FF547119}" type="pres">
      <dgm:prSet presAssocID="{0EBCE52F-016A-4444-AFBD-F393BEA11F7B}" presName="connTx" presStyleLbl="parChTrans1D2" presStyleIdx="6" presStyleCnt="7"/>
      <dgm:spPr/>
    </dgm:pt>
    <dgm:pt modelId="{6B27F927-5358-4F6F-A803-60DA292834B4}" type="pres">
      <dgm:prSet presAssocID="{90CAF468-4678-4379-8EC2-B72F29AB3A57}" presName="root2" presStyleCnt="0"/>
      <dgm:spPr/>
    </dgm:pt>
    <dgm:pt modelId="{68C40E94-0E86-4584-9DAF-A02E12CC13D5}" type="pres">
      <dgm:prSet presAssocID="{90CAF468-4678-4379-8EC2-B72F29AB3A57}" presName="LevelTwoTextNode" presStyleLbl="node2" presStyleIdx="6" presStyleCnt="7" custScaleX="484344" custLinFactNeighborX="4636" custLinFactNeighborY="25919">
        <dgm:presLayoutVars>
          <dgm:chPref val="3"/>
        </dgm:presLayoutVars>
      </dgm:prSet>
      <dgm:spPr/>
    </dgm:pt>
    <dgm:pt modelId="{26561188-40BE-4D38-9660-E1BBF9D814CB}" type="pres">
      <dgm:prSet presAssocID="{90CAF468-4678-4379-8EC2-B72F29AB3A57}" presName="level3hierChild" presStyleCnt="0"/>
      <dgm:spPr/>
    </dgm:pt>
  </dgm:ptLst>
  <dgm:cxnLst>
    <dgm:cxn modelId="{8881BD04-E157-4FE7-BB31-6A36EDC1F1A5}" type="presOf" srcId="{B8964973-9132-4E01-B988-47EE8EB1EF3B}" destId="{B7513831-61CF-4AFB-AEE0-3C8456F064C7}" srcOrd="1" destOrd="0" presId="urn:microsoft.com/office/officeart/2005/8/layout/hierarchy2"/>
    <dgm:cxn modelId="{F906800C-CD6C-46E2-8491-036C866812A2}" type="presOf" srcId="{58BBEBC6-07CE-4A57-9847-AE1C3EE74099}" destId="{F20F75A4-7C07-4FBC-B041-E1D85C444CC1}" srcOrd="0" destOrd="0" presId="urn:microsoft.com/office/officeart/2005/8/layout/hierarchy2"/>
    <dgm:cxn modelId="{E1FEAF14-5B67-434E-93A2-DD87EB244B97}" srcId="{81BF0320-4A34-4E44-8851-65A0E53CB813}" destId="{90CAF468-4678-4379-8EC2-B72F29AB3A57}" srcOrd="6" destOrd="0" parTransId="{0EBCE52F-016A-4444-AFBD-F393BEA11F7B}" sibTransId="{C1D192F2-8FC7-4604-AB2C-240A9D51816A}"/>
    <dgm:cxn modelId="{F7E69A31-5905-47AE-BEC8-708176688C2C}" type="presOf" srcId="{AB53882B-E34E-47EF-BAA6-9201C34A05DB}" destId="{560DDA12-7A17-4182-9FA0-6C678B03BC6A}" srcOrd="0" destOrd="0" presId="urn:microsoft.com/office/officeart/2005/8/layout/hierarchy2"/>
    <dgm:cxn modelId="{0E17B948-94AA-40FC-85A9-5EFC50B1502A}" type="presOf" srcId="{6359176B-B174-4B4E-B89A-C04811706F74}" destId="{5F0BC483-F600-4BF8-9090-E18B3013F0F1}" srcOrd="0" destOrd="0" presId="urn:microsoft.com/office/officeart/2005/8/layout/hierarchy2"/>
    <dgm:cxn modelId="{AB9D3752-C0BA-42E1-BBAA-6EA1A06B08A6}" srcId="{81BF0320-4A34-4E44-8851-65A0E53CB813}" destId="{5B58E504-F836-4722-A4BE-65BD1292DA41}" srcOrd="0" destOrd="0" parTransId="{89A9B0B8-79C2-46EC-AE09-6D657C1FD59C}" sibTransId="{382B2B90-DF01-46A0-8794-AF76A0F6B020}"/>
    <dgm:cxn modelId="{FD675953-1454-41E4-9238-81C5AF97F191}" srcId="{81BF0320-4A34-4E44-8851-65A0E53CB813}" destId="{58BBEBC6-07CE-4A57-9847-AE1C3EE74099}" srcOrd="3" destOrd="0" parTransId="{56C8C7D2-5803-4114-A1EF-87017358FDE4}" sibTransId="{E5FEF069-EB82-45BB-BB6A-984FABC432DD}"/>
    <dgm:cxn modelId="{B3588476-7F75-4AF1-AE8A-9B29254B21C6}" srcId="{81BF0320-4A34-4E44-8851-65A0E53CB813}" destId="{C6E8F76F-181F-4AB4-87D6-A2E595434C57}" srcOrd="2" destOrd="0" parTransId="{34ABC43E-0C9E-4DF5-908F-3B9FF5A7A2B6}" sibTransId="{78FBE7D4-EE24-4D4E-A0D9-D2A5EEF7DC32}"/>
    <dgm:cxn modelId="{BE2C2F7D-B04A-4DC9-90BF-7B84672092FE}" type="presOf" srcId="{3EC7CB12-3FD2-4496-9A93-F73719ED1844}" destId="{5D1EAE2F-1A30-47FE-B30B-A1444FABB5E8}" srcOrd="0" destOrd="0" presId="urn:microsoft.com/office/officeart/2005/8/layout/hierarchy2"/>
    <dgm:cxn modelId="{8EA02D91-0DD3-4066-8CDF-5935B44E2042}" type="presOf" srcId="{C6E8F76F-181F-4AB4-87D6-A2E595434C57}" destId="{CB8040FE-243F-4E2F-824E-31022B1436B5}" srcOrd="0" destOrd="0" presId="urn:microsoft.com/office/officeart/2005/8/layout/hierarchy2"/>
    <dgm:cxn modelId="{8EE12193-91F6-4177-8654-058E7ED1337D}" type="presOf" srcId="{5B58E504-F836-4722-A4BE-65BD1292DA41}" destId="{07F4A3F5-179F-4F3D-9867-CF3914C757BF}" srcOrd="0" destOrd="0" presId="urn:microsoft.com/office/officeart/2005/8/layout/hierarchy2"/>
    <dgm:cxn modelId="{A9D97993-81BA-45F4-9B57-9ACCA370C741}" type="presOf" srcId="{0EBCE52F-016A-4444-AFBD-F393BEA11F7B}" destId="{E2805EEF-F411-4982-A032-2B71F1206296}" srcOrd="0" destOrd="0" presId="urn:microsoft.com/office/officeart/2005/8/layout/hierarchy2"/>
    <dgm:cxn modelId="{D0DA5196-9753-4747-9DCE-B0BEC492D9A1}" srcId="{C777C5C0-C47B-440D-84F7-217CDC59475F}" destId="{81BF0320-4A34-4E44-8851-65A0E53CB813}" srcOrd="0" destOrd="0" parTransId="{F7EF0F5C-8982-4E33-BFC0-2CBB6F7759EA}" sibTransId="{46A77283-11FA-4EB6-9C82-877ABFEC8797}"/>
    <dgm:cxn modelId="{C7A8D698-03B1-41FD-BB24-4C6BBE7F8883}" type="presOf" srcId="{0EBCE52F-016A-4444-AFBD-F393BEA11F7B}" destId="{CC840A96-B489-4751-B686-1FF2FF547119}" srcOrd="1" destOrd="0" presId="urn:microsoft.com/office/officeart/2005/8/layout/hierarchy2"/>
    <dgm:cxn modelId="{C95F049A-EDE9-4C05-B5B1-7991F64FC608}" type="presOf" srcId="{89A9B0B8-79C2-46EC-AE09-6D657C1FD59C}" destId="{B37C436D-405E-4358-BEF3-579506771D23}" srcOrd="1" destOrd="0" presId="urn:microsoft.com/office/officeart/2005/8/layout/hierarchy2"/>
    <dgm:cxn modelId="{F953DAA4-2071-4591-A492-B0F7961E3D4D}" type="presOf" srcId="{90CAF468-4678-4379-8EC2-B72F29AB3A57}" destId="{68C40E94-0E86-4584-9DAF-A02E12CC13D5}" srcOrd="0" destOrd="0" presId="urn:microsoft.com/office/officeart/2005/8/layout/hierarchy2"/>
    <dgm:cxn modelId="{309536A8-AB75-4605-8AE1-90623092EBE6}" srcId="{81BF0320-4A34-4E44-8851-65A0E53CB813}" destId="{3EC7CB12-3FD2-4496-9A93-F73719ED1844}" srcOrd="1" destOrd="0" parTransId="{6359176B-B174-4B4E-B89A-C04811706F74}" sibTransId="{6B527691-5A83-4AE7-9D52-9ECE5D5EBE2C}"/>
    <dgm:cxn modelId="{55C955A8-15BC-4353-A0A9-4C56A9CBAB14}" type="presOf" srcId="{34ABC43E-0C9E-4DF5-908F-3B9FF5A7A2B6}" destId="{D737ACF4-5017-40EC-A0B8-AEA574DACA6B}" srcOrd="1" destOrd="0" presId="urn:microsoft.com/office/officeart/2005/8/layout/hierarchy2"/>
    <dgm:cxn modelId="{FB3321AC-6C74-4D40-9DCC-13CD6A5D4A1E}" srcId="{81BF0320-4A34-4E44-8851-65A0E53CB813}" destId="{9F2F3EFC-AF13-41A9-BA06-FC29E50653DE}" srcOrd="4" destOrd="0" parTransId="{AB53882B-E34E-47EF-BAA6-9201C34A05DB}" sibTransId="{6AECA10A-92AC-410A-B361-FBCE571C624B}"/>
    <dgm:cxn modelId="{917428B0-1611-4B43-9FAA-46090F3CC5BE}" type="presOf" srcId="{277A9110-E92E-456E-9AB2-BA8F6EAD6C23}" destId="{4C4A1248-D1F8-4804-B1C5-258DEB2DC0C8}" srcOrd="0" destOrd="0" presId="urn:microsoft.com/office/officeart/2005/8/layout/hierarchy2"/>
    <dgm:cxn modelId="{F9104EB7-6A2E-4B39-B17A-0D6DC083C0C7}" type="presOf" srcId="{56C8C7D2-5803-4114-A1EF-87017358FDE4}" destId="{57AB1D27-29BD-40F2-86E4-3C4BFD2E924A}" srcOrd="1" destOrd="0" presId="urn:microsoft.com/office/officeart/2005/8/layout/hierarchy2"/>
    <dgm:cxn modelId="{8B9EF7BE-1E30-4C1B-AD22-3255CA8BB82E}" type="presOf" srcId="{AB53882B-E34E-47EF-BAA6-9201C34A05DB}" destId="{98F72B1B-F07F-4C4D-836E-3807C1C14FB1}" srcOrd="1" destOrd="0" presId="urn:microsoft.com/office/officeart/2005/8/layout/hierarchy2"/>
    <dgm:cxn modelId="{3E6027C0-E1FB-4935-96EA-E827F54EE97D}" type="presOf" srcId="{81BF0320-4A34-4E44-8851-65A0E53CB813}" destId="{DB368D38-B446-481C-94C0-751206B06B08}" srcOrd="0" destOrd="0" presId="urn:microsoft.com/office/officeart/2005/8/layout/hierarchy2"/>
    <dgm:cxn modelId="{BDDD47C6-CE6D-4035-A443-8CD8FA3A83D1}" srcId="{81BF0320-4A34-4E44-8851-65A0E53CB813}" destId="{277A9110-E92E-456E-9AB2-BA8F6EAD6C23}" srcOrd="5" destOrd="0" parTransId="{B8964973-9132-4E01-B988-47EE8EB1EF3B}" sibTransId="{ED648EF1-3C6D-43FF-8201-709F5E632809}"/>
    <dgm:cxn modelId="{CE48DACC-50FB-4196-8C23-7C0C096E2FDA}" type="presOf" srcId="{B8964973-9132-4E01-B988-47EE8EB1EF3B}" destId="{15CE59F6-AE9A-45DA-AE12-BF4A2776DE19}" srcOrd="0" destOrd="0" presId="urn:microsoft.com/office/officeart/2005/8/layout/hierarchy2"/>
    <dgm:cxn modelId="{E8B512DF-CAD0-4C6A-89BA-8C90A0A4DD82}" type="presOf" srcId="{89A9B0B8-79C2-46EC-AE09-6D657C1FD59C}" destId="{D5B121B5-7164-4A09-BAB8-D2A22449D5F8}" srcOrd="0" destOrd="0" presId="urn:microsoft.com/office/officeart/2005/8/layout/hierarchy2"/>
    <dgm:cxn modelId="{491AECE6-6C12-4497-B240-74E7B0E23D43}" type="presOf" srcId="{34ABC43E-0C9E-4DF5-908F-3B9FF5A7A2B6}" destId="{777960A3-C1DD-490A-B178-EF23D6F9BE03}" srcOrd="0" destOrd="0" presId="urn:microsoft.com/office/officeart/2005/8/layout/hierarchy2"/>
    <dgm:cxn modelId="{766F56E8-9677-40FC-A5B8-311CB1219648}" type="presOf" srcId="{C777C5C0-C47B-440D-84F7-217CDC59475F}" destId="{188FCFE8-039C-4E3F-868D-B7A780FD2293}" srcOrd="0" destOrd="0" presId="urn:microsoft.com/office/officeart/2005/8/layout/hierarchy2"/>
    <dgm:cxn modelId="{F03B64F4-BED9-4CE6-85C3-7621C99B85AA}" type="presOf" srcId="{9F2F3EFC-AF13-41A9-BA06-FC29E50653DE}" destId="{28B73A0B-B581-4E0A-960C-464F165A1EFB}" srcOrd="0" destOrd="0" presId="urn:microsoft.com/office/officeart/2005/8/layout/hierarchy2"/>
    <dgm:cxn modelId="{F47C03F6-0E3C-4A85-85DB-5701816910CE}" type="presOf" srcId="{56C8C7D2-5803-4114-A1EF-87017358FDE4}" destId="{022E17EE-3F89-4673-B235-A13D7EC25BA2}" srcOrd="0" destOrd="0" presId="urn:microsoft.com/office/officeart/2005/8/layout/hierarchy2"/>
    <dgm:cxn modelId="{B59996FC-DECB-4BE1-9EB6-1C2855C167C0}" type="presOf" srcId="{6359176B-B174-4B4E-B89A-C04811706F74}" destId="{5F3F535C-E9F6-4455-A622-AD87678DE467}" srcOrd="1" destOrd="0" presId="urn:microsoft.com/office/officeart/2005/8/layout/hierarchy2"/>
    <dgm:cxn modelId="{7E7EABBC-1857-4092-AC2E-7C6395474571}" type="presParOf" srcId="{188FCFE8-039C-4E3F-868D-B7A780FD2293}" destId="{B30919F4-84AF-4165-B143-550329689F8C}" srcOrd="0" destOrd="0" presId="urn:microsoft.com/office/officeart/2005/8/layout/hierarchy2"/>
    <dgm:cxn modelId="{9E06A38A-B840-4A42-AA43-8C8814D5BCC3}" type="presParOf" srcId="{B30919F4-84AF-4165-B143-550329689F8C}" destId="{DB368D38-B446-481C-94C0-751206B06B08}" srcOrd="0" destOrd="0" presId="urn:microsoft.com/office/officeart/2005/8/layout/hierarchy2"/>
    <dgm:cxn modelId="{2E3FE4A8-6F1E-4B70-B745-EFBFB98438BB}" type="presParOf" srcId="{B30919F4-84AF-4165-B143-550329689F8C}" destId="{FF1491DB-5C9C-4605-917A-F2310B01C58A}" srcOrd="1" destOrd="0" presId="urn:microsoft.com/office/officeart/2005/8/layout/hierarchy2"/>
    <dgm:cxn modelId="{BDE5EEF6-8C2C-4230-88B1-74A75EFAE56F}" type="presParOf" srcId="{FF1491DB-5C9C-4605-917A-F2310B01C58A}" destId="{D5B121B5-7164-4A09-BAB8-D2A22449D5F8}" srcOrd="0" destOrd="0" presId="urn:microsoft.com/office/officeart/2005/8/layout/hierarchy2"/>
    <dgm:cxn modelId="{FC26E599-328A-432F-B229-CF54B95BDD72}" type="presParOf" srcId="{D5B121B5-7164-4A09-BAB8-D2A22449D5F8}" destId="{B37C436D-405E-4358-BEF3-579506771D23}" srcOrd="0" destOrd="0" presId="urn:microsoft.com/office/officeart/2005/8/layout/hierarchy2"/>
    <dgm:cxn modelId="{0FE5CC64-FB11-4E0B-BD4C-175E1C650C1B}" type="presParOf" srcId="{FF1491DB-5C9C-4605-917A-F2310B01C58A}" destId="{EEDFF496-FC64-418B-95A1-C17AD8872694}" srcOrd="1" destOrd="0" presId="urn:microsoft.com/office/officeart/2005/8/layout/hierarchy2"/>
    <dgm:cxn modelId="{959C1FD6-9438-48AE-AFA5-EB9355553118}" type="presParOf" srcId="{EEDFF496-FC64-418B-95A1-C17AD8872694}" destId="{07F4A3F5-179F-4F3D-9867-CF3914C757BF}" srcOrd="0" destOrd="0" presId="urn:microsoft.com/office/officeart/2005/8/layout/hierarchy2"/>
    <dgm:cxn modelId="{3EB9E2CF-C710-4C08-8456-D3B47277E744}" type="presParOf" srcId="{EEDFF496-FC64-418B-95A1-C17AD8872694}" destId="{9B191DC5-C32E-4ADB-BDA7-5D95FA7B1884}" srcOrd="1" destOrd="0" presId="urn:microsoft.com/office/officeart/2005/8/layout/hierarchy2"/>
    <dgm:cxn modelId="{E68691CF-BACC-4646-8C29-5998116B71A9}" type="presParOf" srcId="{FF1491DB-5C9C-4605-917A-F2310B01C58A}" destId="{5F0BC483-F600-4BF8-9090-E18B3013F0F1}" srcOrd="2" destOrd="0" presId="urn:microsoft.com/office/officeart/2005/8/layout/hierarchy2"/>
    <dgm:cxn modelId="{46A1890A-5A89-4C74-9418-3D5C0931D05A}" type="presParOf" srcId="{5F0BC483-F600-4BF8-9090-E18B3013F0F1}" destId="{5F3F535C-E9F6-4455-A622-AD87678DE467}" srcOrd="0" destOrd="0" presId="urn:microsoft.com/office/officeart/2005/8/layout/hierarchy2"/>
    <dgm:cxn modelId="{E28F4CB6-DE1D-4689-AA8F-BBB6CA7F1DAA}" type="presParOf" srcId="{FF1491DB-5C9C-4605-917A-F2310B01C58A}" destId="{4F8CD56E-0FFE-45DD-AE9A-1DAD063EE4F6}" srcOrd="3" destOrd="0" presId="urn:microsoft.com/office/officeart/2005/8/layout/hierarchy2"/>
    <dgm:cxn modelId="{634C72F7-952A-4E6C-9A37-83A8585A29E5}" type="presParOf" srcId="{4F8CD56E-0FFE-45DD-AE9A-1DAD063EE4F6}" destId="{5D1EAE2F-1A30-47FE-B30B-A1444FABB5E8}" srcOrd="0" destOrd="0" presId="urn:microsoft.com/office/officeart/2005/8/layout/hierarchy2"/>
    <dgm:cxn modelId="{D5C3D323-B7C8-4392-B136-CA3080B66AB3}" type="presParOf" srcId="{4F8CD56E-0FFE-45DD-AE9A-1DAD063EE4F6}" destId="{41BE0BE4-157E-480F-B332-454F9B6A81B7}" srcOrd="1" destOrd="0" presId="urn:microsoft.com/office/officeart/2005/8/layout/hierarchy2"/>
    <dgm:cxn modelId="{5E8DA5C3-82B1-48D7-97AA-F6E95DC197C5}" type="presParOf" srcId="{FF1491DB-5C9C-4605-917A-F2310B01C58A}" destId="{777960A3-C1DD-490A-B178-EF23D6F9BE03}" srcOrd="4" destOrd="0" presId="urn:microsoft.com/office/officeart/2005/8/layout/hierarchy2"/>
    <dgm:cxn modelId="{37D9C655-CAB0-4F9A-A6D4-6DB981584BA9}" type="presParOf" srcId="{777960A3-C1DD-490A-B178-EF23D6F9BE03}" destId="{D737ACF4-5017-40EC-A0B8-AEA574DACA6B}" srcOrd="0" destOrd="0" presId="urn:microsoft.com/office/officeart/2005/8/layout/hierarchy2"/>
    <dgm:cxn modelId="{F7E291E0-822C-40C6-A5BE-4D034512B4D9}" type="presParOf" srcId="{FF1491DB-5C9C-4605-917A-F2310B01C58A}" destId="{3CFE49DD-7241-4754-9603-1DD43B337416}" srcOrd="5" destOrd="0" presId="urn:microsoft.com/office/officeart/2005/8/layout/hierarchy2"/>
    <dgm:cxn modelId="{ECE1861E-4321-447C-B8CC-AEC474DC4E15}" type="presParOf" srcId="{3CFE49DD-7241-4754-9603-1DD43B337416}" destId="{CB8040FE-243F-4E2F-824E-31022B1436B5}" srcOrd="0" destOrd="0" presId="urn:microsoft.com/office/officeart/2005/8/layout/hierarchy2"/>
    <dgm:cxn modelId="{265344A9-BB63-4C61-9863-5F07C0621D28}" type="presParOf" srcId="{3CFE49DD-7241-4754-9603-1DD43B337416}" destId="{5B73437C-B0C6-4D1E-BB93-C581B73A6840}" srcOrd="1" destOrd="0" presId="urn:microsoft.com/office/officeart/2005/8/layout/hierarchy2"/>
    <dgm:cxn modelId="{99943433-821E-4A3F-9334-7CF5DC7101A2}" type="presParOf" srcId="{FF1491DB-5C9C-4605-917A-F2310B01C58A}" destId="{022E17EE-3F89-4673-B235-A13D7EC25BA2}" srcOrd="6" destOrd="0" presId="urn:microsoft.com/office/officeart/2005/8/layout/hierarchy2"/>
    <dgm:cxn modelId="{81B737A0-4CC7-4326-A8E3-65F4301E09A8}" type="presParOf" srcId="{022E17EE-3F89-4673-B235-A13D7EC25BA2}" destId="{57AB1D27-29BD-40F2-86E4-3C4BFD2E924A}" srcOrd="0" destOrd="0" presId="urn:microsoft.com/office/officeart/2005/8/layout/hierarchy2"/>
    <dgm:cxn modelId="{8DA16632-3A7E-4D5E-A7BA-784C85EECD60}" type="presParOf" srcId="{FF1491DB-5C9C-4605-917A-F2310B01C58A}" destId="{E0DEE401-D1AA-42C6-A69F-4DE412B6DAA1}" srcOrd="7" destOrd="0" presId="urn:microsoft.com/office/officeart/2005/8/layout/hierarchy2"/>
    <dgm:cxn modelId="{A13DB9F0-EE62-4E1A-B859-1D82DF2BFC3E}" type="presParOf" srcId="{E0DEE401-D1AA-42C6-A69F-4DE412B6DAA1}" destId="{F20F75A4-7C07-4FBC-B041-E1D85C444CC1}" srcOrd="0" destOrd="0" presId="urn:microsoft.com/office/officeart/2005/8/layout/hierarchy2"/>
    <dgm:cxn modelId="{F126C240-EA6D-4408-A875-AB1F70BBA6CB}" type="presParOf" srcId="{E0DEE401-D1AA-42C6-A69F-4DE412B6DAA1}" destId="{D821ED16-4FEA-4B0F-971A-3D5296EDAC00}" srcOrd="1" destOrd="0" presId="urn:microsoft.com/office/officeart/2005/8/layout/hierarchy2"/>
    <dgm:cxn modelId="{A320D092-2934-4F6A-A41E-908E756B0B87}" type="presParOf" srcId="{FF1491DB-5C9C-4605-917A-F2310B01C58A}" destId="{560DDA12-7A17-4182-9FA0-6C678B03BC6A}" srcOrd="8" destOrd="0" presId="urn:microsoft.com/office/officeart/2005/8/layout/hierarchy2"/>
    <dgm:cxn modelId="{C98A3C9B-A797-49C6-ABEF-D8D2A06C7191}" type="presParOf" srcId="{560DDA12-7A17-4182-9FA0-6C678B03BC6A}" destId="{98F72B1B-F07F-4C4D-836E-3807C1C14FB1}" srcOrd="0" destOrd="0" presId="urn:microsoft.com/office/officeart/2005/8/layout/hierarchy2"/>
    <dgm:cxn modelId="{0D6728B3-A0F9-4A19-BA45-A33AFCAE5F4C}" type="presParOf" srcId="{FF1491DB-5C9C-4605-917A-F2310B01C58A}" destId="{E84B52FF-53FE-4FF8-9F55-8EF83736EC39}" srcOrd="9" destOrd="0" presId="urn:microsoft.com/office/officeart/2005/8/layout/hierarchy2"/>
    <dgm:cxn modelId="{8DC49CA9-E235-48F0-A80A-A121510BE2D2}" type="presParOf" srcId="{E84B52FF-53FE-4FF8-9F55-8EF83736EC39}" destId="{28B73A0B-B581-4E0A-960C-464F165A1EFB}" srcOrd="0" destOrd="0" presId="urn:microsoft.com/office/officeart/2005/8/layout/hierarchy2"/>
    <dgm:cxn modelId="{5DE9E809-C479-4446-87ED-A8BDAB1B1B9E}" type="presParOf" srcId="{E84B52FF-53FE-4FF8-9F55-8EF83736EC39}" destId="{4EBDB5B6-CF06-47F5-9C91-88DC5293580C}" srcOrd="1" destOrd="0" presId="urn:microsoft.com/office/officeart/2005/8/layout/hierarchy2"/>
    <dgm:cxn modelId="{199A2B44-71EF-4E17-B6D2-E944C791F0F6}" type="presParOf" srcId="{FF1491DB-5C9C-4605-917A-F2310B01C58A}" destId="{15CE59F6-AE9A-45DA-AE12-BF4A2776DE19}" srcOrd="10" destOrd="0" presId="urn:microsoft.com/office/officeart/2005/8/layout/hierarchy2"/>
    <dgm:cxn modelId="{D5D9A731-1A1B-4CB1-8CB5-DC55B374D07A}" type="presParOf" srcId="{15CE59F6-AE9A-45DA-AE12-BF4A2776DE19}" destId="{B7513831-61CF-4AFB-AEE0-3C8456F064C7}" srcOrd="0" destOrd="0" presId="urn:microsoft.com/office/officeart/2005/8/layout/hierarchy2"/>
    <dgm:cxn modelId="{E5F8BDB4-11E8-4602-B4A1-CE93DE896E29}" type="presParOf" srcId="{FF1491DB-5C9C-4605-917A-F2310B01C58A}" destId="{769AFA56-755B-42FC-B94F-740BB137759C}" srcOrd="11" destOrd="0" presId="urn:microsoft.com/office/officeart/2005/8/layout/hierarchy2"/>
    <dgm:cxn modelId="{C1C3ACC8-38E2-4473-94E3-2A0C9AE143BD}" type="presParOf" srcId="{769AFA56-755B-42FC-B94F-740BB137759C}" destId="{4C4A1248-D1F8-4804-B1C5-258DEB2DC0C8}" srcOrd="0" destOrd="0" presId="urn:microsoft.com/office/officeart/2005/8/layout/hierarchy2"/>
    <dgm:cxn modelId="{312473E5-19FA-4CFA-BE6F-34469BABAF44}" type="presParOf" srcId="{769AFA56-755B-42FC-B94F-740BB137759C}" destId="{5197A2B5-3A79-4EDF-991C-C4FE1439D74B}" srcOrd="1" destOrd="0" presId="urn:microsoft.com/office/officeart/2005/8/layout/hierarchy2"/>
    <dgm:cxn modelId="{60BF73F3-0F0E-4FDA-9E76-E7786B73810E}" type="presParOf" srcId="{FF1491DB-5C9C-4605-917A-F2310B01C58A}" destId="{E2805EEF-F411-4982-A032-2B71F1206296}" srcOrd="12" destOrd="0" presId="urn:microsoft.com/office/officeart/2005/8/layout/hierarchy2"/>
    <dgm:cxn modelId="{EC455CB3-5E7B-4688-9E3D-CFBA62158493}" type="presParOf" srcId="{E2805EEF-F411-4982-A032-2B71F1206296}" destId="{CC840A96-B489-4751-B686-1FF2FF547119}" srcOrd="0" destOrd="0" presId="urn:microsoft.com/office/officeart/2005/8/layout/hierarchy2"/>
    <dgm:cxn modelId="{045799DD-0620-47FE-B377-C34BDAD205C0}" type="presParOf" srcId="{FF1491DB-5C9C-4605-917A-F2310B01C58A}" destId="{6B27F927-5358-4F6F-A803-60DA292834B4}" srcOrd="13" destOrd="0" presId="urn:microsoft.com/office/officeart/2005/8/layout/hierarchy2"/>
    <dgm:cxn modelId="{9997D4A8-DED1-40C4-B39C-022D80DDF14F}" type="presParOf" srcId="{6B27F927-5358-4F6F-A803-60DA292834B4}" destId="{68C40E94-0E86-4584-9DAF-A02E12CC13D5}" srcOrd="0" destOrd="0" presId="urn:microsoft.com/office/officeart/2005/8/layout/hierarchy2"/>
    <dgm:cxn modelId="{08FA0F56-3834-4057-ADA2-ED14C48E0939}" type="presParOf" srcId="{6B27F927-5358-4F6F-A803-60DA292834B4}" destId="{26561188-40BE-4D38-9660-E1BBF9D814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BF0320-4A34-4E44-8851-65A0E53CB813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</a:rPr>
            <a:t>Ik</a:t>
          </a:r>
          <a:r>
            <a:rPr lang="en-US" sz="3200" b="1" dirty="0">
              <a:solidFill>
                <a:schemeClr val="bg1"/>
              </a:solidFill>
            </a:rPr>
            <a:t> mag </a:t>
          </a:r>
          <a:r>
            <a:rPr lang="en-US" sz="3200" b="1" dirty="0" err="1">
              <a:solidFill>
                <a:schemeClr val="bg1"/>
              </a:solidFill>
            </a:rPr>
            <a:t>zorgen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geven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aan</a:t>
          </a:r>
          <a:r>
            <a:rPr lang="en-US" sz="3200" b="1" dirty="0">
              <a:solidFill>
                <a:schemeClr val="bg1"/>
              </a:solidFill>
            </a:rPr>
            <a:t> </a:t>
          </a:r>
        </a:p>
      </dgm:t>
    </dgm:pt>
    <dgm:pt modelId="{F7EF0F5C-8982-4E33-BFC0-2CBB6F7759EA}" type="parTrans" cxnId="{D0DA5196-9753-4747-9DCE-B0BEC492D9A1}">
      <dgm:prSet/>
      <dgm:spPr/>
      <dgm:t>
        <a:bodyPr/>
        <a:lstStyle/>
        <a:p>
          <a:endParaRPr lang="en-US" b="1"/>
        </a:p>
      </dgm:t>
    </dgm:pt>
    <dgm:pt modelId="{46A77283-11FA-4EB6-9C82-877ABFEC8797}" type="sibTrans" cxnId="{D0DA5196-9753-4747-9DCE-B0BEC492D9A1}">
      <dgm:prSet/>
      <dgm:spPr/>
      <dgm:t>
        <a:bodyPr/>
        <a:lstStyle/>
        <a:p>
          <a:endParaRPr lang="en-US" b="1"/>
        </a:p>
      </dgm:t>
    </dgm:pt>
    <dgm:pt modelId="{5B58E504-F836-4722-A4BE-65BD1292DA41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Een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niet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verdachte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patiënt</a:t>
          </a:r>
          <a:endParaRPr lang="en-US" sz="2000" b="1" dirty="0">
            <a:solidFill>
              <a:schemeClr val="bg1"/>
            </a:solidFill>
          </a:endParaRPr>
        </a:p>
      </dgm:t>
    </dgm:pt>
    <dgm:pt modelId="{89A9B0B8-79C2-46EC-AE09-6D657C1FD59C}" type="parTrans" cxnId="{AB9D3752-C0BA-42E1-BBAA-6EA1A06B08A6}">
      <dgm:prSet/>
      <dgm:spPr/>
      <dgm:t>
        <a:bodyPr/>
        <a:lstStyle/>
        <a:p>
          <a:endParaRPr lang="en-US" b="1"/>
        </a:p>
      </dgm:t>
    </dgm:pt>
    <dgm:pt modelId="{382B2B90-DF01-46A0-8794-AF76A0F6B020}" type="sibTrans" cxnId="{AB9D3752-C0BA-42E1-BBAA-6EA1A06B08A6}">
      <dgm:prSet/>
      <dgm:spPr/>
      <dgm:t>
        <a:bodyPr/>
        <a:lstStyle/>
        <a:p>
          <a:endParaRPr lang="en-US" b="1"/>
        </a:p>
      </dgm:t>
    </dgm:pt>
    <dgm:pt modelId="{3EC7CB12-3FD2-4496-9A93-F73719ED1844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Een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verdachte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patiënt</a:t>
          </a:r>
          <a:endParaRPr lang="en-US" sz="2000" b="1" dirty="0">
            <a:solidFill>
              <a:schemeClr val="bg1"/>
            </a:solidFill>
          </a:endParaRPr>
        </a:p>
      </dgm:t>
    </dgm:pt>
    <dgm:pt modelId="{6359176B-B174-4B4E-B89A-C04811706F74}" type="parTrans" cxnId="{309536A8-AB75-4605-8AE1-90623092EBE6}">
      <dgm:prSet/>
      <dgm:spPr/>
      <dgm:t>
        <a:bodyPr/>
        <a:lstStyle/>
        <a:p>
          <a:endParaRPr lang="en-US" b="1"/>
        </a:p>
      </dgm:t>
    </dgm:pt>
    <dgm:pt modelId="{6B527691-5A83-4AE7-9D52-9ECE5D5EBE2C}" type="sibTrans" cxnId="{309536A8-AB75-4605-8AE1-90623092EBE6}">
      <dgm:prSet/>
      <dgm:spPr/>
      <dgm:t>
        <a:bodyPr/>
        <a:lstStyle/>
        <a:p>
          <a:endParaRPr lang="en-US" b="1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0919F4-84AF-4165-B143-550329689F8C}" type="pres">
      <dgm:prSet presAssocID="{81BF0320-4A34-4E44-8851-65A0E53CB813}" presName="root1" presStyleCnt="0"/>
      <dgm:spPr/>
    </dgm:pt>
    <dgm:pt modelId="{DB368D38-B446-481C-94C0-751206B06B08}" type="pres">
      <dgm:prSet presAssocID="{81BF0320-4A34-4E44-8851-65A0E53CB813}" presName="LevelOneTextNode" presStyleLbl="node0" presStyleIdx="0" presStyleCnt="1" custScaleX="131317" custScaleY="133534" custLinFactNeighborX="9665" custLinFactNeighborY="23657">
        <dgm:presLayoutVars>
          <dgm:chPref val="3"/>
        </dgm:presLayoutVars>
      </dgm:prSet>
      <dgm:spPr/>
    </dgm:pt>
    <dgm:pt modelId="{FF1491DB-5C9C-4605-917A-F2310B01C58A}" type="pres">
      <dgm:prSet presAssocID="{81BF0320-4A34-4E44-8851-65A0E53CB813}" presName="level2hierChild" presStyleCnt="0"/>
      <dgm:spPr/>
    </dgm:pt>
    <dgm:pt modelId="{D5B121B5-7164-4A09-BAB8-D2A22449D5F8}" type="pres">
      <dgm:prSet presAssocID="{89A9B0B8-79C2-46EC-AE09-6D657C1FD59C}" presName="conn2-1" presStyleLbl="parChTrans1D2" presStyleIdx="0" presStyleCnt="2"/>
      <dgm:spPr/>
    </dgm:pt>
    <dgm:pt modelId="{B37C436D-405E-4358-BEF3-579506771D23}" type="pres">
      <dgm:prSet presAssocID="{89A9B0B8-79C2-46EC-AE09-6D657C1FD59C}" presName="connTx" presStyleLbl="parChTrans1D2" presStyleIdx="0" presStyleCnt="2"/>
      <dgm:spPr/>
    </dgm:pt>
    <dgm:pt modelId="{EEDFF496-FC64-418B-95A1-C17AD8872694}" type="pres">
      <dgm:prSet presAssocID="{5B58E504-F836-4722-A4BE-65BD1292DA41}" presName="root2" presStyleCnt="0"/>
      <dgm:spPr/>
    </dgm:pt>
    <dgm:pt modelId="{07F4A3F5-179F-4F3D-9867-CF3914C757BF}" type="pres">
      <dgm:prSet presAssocID="{5B58E504-F836-4722-A4BE-65BD1292DA41}" presName="LevelTwoTextNode" presStyleLbl="node2" presStyleIdx="0" presStyleCnt="2" custScaleX="159151" custLinFactNeighborX="-13403" custLinFactNeighborY="-2118">
        <dgm:presLayoutVars>
          <dgm:chPref val="3"/>
        </dgm:presLayoutVars>
      </dgm:prSet>
      <dgm:spPr/>
    </dgm:pt>
    <dgm:pt modelId="{9B191DC5-C32E-4ADB-BDA7-5D95FA7B1884}" type="pres">
      <dgm:prSet presAssocID="{5B58E504-F836-4722-A4BE-65BD1292DA41}" presName="level3hierChild" presStyleCnt="0"/>
      <dgm:spPr/>
    </dgm:pt>
    <dgm:pt modelId="{5F0BC483-F600-4BF8-9090-E18B3013F0F1}" type="pres">
      <dgm:prSet presAssocID="{6359176B-B174-4B4E-B89A-C04811706F74}" presName="conn2-1" presStyleLbl="parChTrans1D2" presStyleIdx="1" presStyleCnt="2"/>
      <dgm:spPr/>
    </dgm:pt>
    <dgm:pt modelId="{5F3F535C-E9F6-4455-A622-AD87678DE467}" type="pres">
      <dgm:prSet presAssocID="{6359176B-B174-4B4E-B89A-C04811706F74}" presName="connTx" presStyleLbl="parChTrans1D2" presStyleIdx="1" presStyleCnt="2"/>
      <dgm:spPr/>
    </dgm:pt>
    <dgm:pt modelId="{4F8CD56E-0FFE-45DD-AE9A-1DAD063EE4F6}" type="pres">
      <dgm:prSet presAssocID="{3EC7CB12-3FD2-4496-9A93-F73719ED1844}" presName="root2" presStyleCnt="0"/>
      <dgm:spPr/>
    </dgm:pt>
    <dgm:pt modelId="{5D1EAE2F-1A30-47FE-B30B-A1444FABB5E8}" type="pres">
      <dgm:prSet presAssocID="{3EC7CB12-3FD2-4496-9A93-F73719ED1844}" presName="LevelTwoTextNode" presStyleLbl="node2" presStyleIdx="1" presStyleCnt="2" custScaleX="159151" custLinFactNeighborX="-13018" custLinFactNeighborY="51108">
        <dgm:presLayoutVars>
          <dgm:chPref val="3"/>
        </dgm:presLayoutVars>
      </dgm:prSet>
      <dgm:spPr/>
    </dgm:pt>
    <dgm:pt modelId="{41BE0BE4-157E-480F-B332-454F9B6A81B7}" type="pres">
      <dgm:prSet presAssocID="{3EC7CB12-3FD2-4496-9A93-F73719ED1844}" presName="level3hierChild" presStyleCnt="0"/>
      <dgm:spPr/>
    </dgm:pt>
  </dgm:ptLst>
  <dgm:cxnLst>
    <dgm:cxn modelId="{0E17B948-94AA-40FC-85A9-5EFC50B1502A}" type="presOf" srcId="{6359176B-B174-4B4E-B89A-C04811706F74}" destId="{5F0BC483-F600-4BF8-9090-E18B3013F0F1}" srcOrd="0" destOrd="0" presId="urn:microsoft.com/office/officeart/2005/8/layout/hierarchy2"/>
    <dgm:cxn modelId="{AB9D3752-C0BA-42E1-BBAA-6EA1A06B08A6}" srcId="{81BF0320-4A34-4E44-8851-65A0E53CB813}" destId="{5B58E504-F836-4722-A4BE-65BD1292DA41}" srcOrd="0" destOrd="0" parTransId="{89A9B0B8-79C2-46EC-AE09-6D657C1FD59C}" sibTransId="{382B2B90-DF01-46A0-8794-AF76A0F6B020}"/>
    <dgm:cxn modelId="{BE2C2F7D-B04A-4DC9-90BF-7B84672092FE}" type="presOf" srcId="{3EC7CB12-3FD2-4496-9A93-F73719ED1844}" destId="{5D1EAE2F-1A30-47FE-B30B-A1444FABB5E8}" srcOrd="0" destOrd="0" presId="urn:microsoft.com/office/officeart/2005/8/layout/hierarchy2"/>
    <dgm:cxn modelId="{8EE12193-91F6-4177-8654-058E7ED1337D}" type="presOf" srcId="{5B58E504-F836-4722-A4BE-65BD1292DA41}" destId="{07F4A3F5-179F-4F3D-9867-CF3914C757BF}" srcOrd="0" destOrd="0" presId="urn:microsoft.com/office/officeart/2005/8/layout/hierarchy2"/>
    <dgm:cxn modelId="{D0DA5196-9753-4747-9DCE-B0BEC492D9A1}" srcId="{C777C5C0-C47B-440D-84F7-217CDC59475F}" destId="{81BF0320-4A34-4E44-8851-65A0E53CB813}" srcOrd="0" destOrd="0" parTransId="{F7EF0F5C-8982-4E33-BFC0-2CBB6F7759EA}" sibTransId="{46A77283-11FA-4EB6-9C82-877ABFEC8797}"/>
    <dgm:cxn modelId="{C95F049A-EDE9-4C05-B5B1-7991F64FC608}" type="presOf" srcId="{89A9B0B8-79C2-46EC-AE09-6D657C1FD59C}" destId="{B37C436D-405E-4358-BEF3-579506771D23}" srcOrd="1" destOrd="0" presId="urn:microsoft.com/office/officeart/2005/8/layout/hierarchy2"/>
    <dgm:cxn modelId="{309536A8-AB75-4605-8AE1-90623092EBE6}" srcId="{81BF0320-4A34-4E44-8851-65A0E53CB813}" destId="{3EC7CB12-3FD2-4496-9A93-F73719ED1844}" srcOrd="1" destOrd="0" parTransId="{6359176B-B174-4B4E-B89A-C04811706F74}" sibTransId="{6B527691-5A83-4AE7-9D52-9ECE5D5EBE2C}"/>
    <dgm:cxn modelId="{3E6027C0-E1FB-4935-96EA-E827F54EE97D}" type="presOf" srcId="{81BF0320-4A34-4E44-8851-65A0E53CB813}" destId="{DB368D38-B446-481C-94C0-751206B06B08}" srcOrd="0" destOrd="0" presId="urn:microsoft.com/office/officeart/2005/8/layout/hierarchy2"/>
    <dgm:cxn modelId="{E8B512DF-CAD0-4C6A-89BA-8C90A0A4DD82}" type="presOf" srcId="{89A9B0B8-79C2-46EC-AE09-6D657C1FD59C}" destId="{D5B121B5-7164-4A09-BAB8-D2A22449D5F8}" srcOrd="0" destOrd="0" presId="urn:microsoft.com/office/officeart/2005/8/layout/hierarchy2"/>
    <dgm:cxn modelId="{766F56E8-9677-40FC-A5B8-311CB1219648}" type="presOf" srcId="{C777C5C0-C47B-440D-84F7-217CDC59475F}" destId="{188FCFE8-039C-4E3F-868D-B7A780FD2293}" srcOrd="0" destOrd="0" presId="urn:microsoft.com/office/officeart/2005/8/layout/hierarchy2"/>
    <dgm:cxn modelId="{B59996FC-DECB-4BE1-9EB6-1C2855C167C0}" type="presOf" srcId="{6359176B-B174-4B4E-B89A-C04811706F74}" destId="{5F3F535C-E9F6-4455-A622-AD87678DE467}" srcOrd="1" destOrd="0" presId="urn:microsoft.com/office/officeart/2005/8/layout/hierarchy2"/>
    <dgm:cxn modelId="{7E7EABBC-1857-4092-AC2E-7C6395474571}" type="presParOf" srcId="{188FCFE8-039C-4E3F-868D-B7A780FD2293}" destId="{B30919F4-84AF-4165-B143-550329689F8C}" srcOrd="0" destOrd="0" presId="urn:microsoft.com/office/officeart/2005/8/layout/hierarchy2"/>
    <dgm:cxn modelId="{9E06A38A-B840-4A42-AA43-8C8814D5BCC3}" type="presParOf" srcId="{B30919F4-84AF-4165-B143-550329689F8C}" destId="{DB368D38-B446-481C-94C0-751206B06B08}" srcOrd="0" destOrd="0" presId="urn:microsoft.com/office/officeart/2005/8/layout/hierarchy2"/>
    <dgm:cxn modelId="{2E3FE4A8-6F1E-4B70-B745-EFBFB98438BB}" type="presParOf" srcId="{B30919F4-84AF-4165-B143-550329689F8C}" destId="{FF1491DB-5C9C-4605-917A-F2310B01C58A}" srcOrd="1" destOrd="0" presId="urn:microsoft.com/office/officeart/2005/8/layout/hierarchy2"/>
    <dgm:cxn modelId="{BDE5EEF6-8C2C-4230-88B1-74A75EFAE56F}" type="presParOf" srcId="{FF1491DB-5C9C-4605-917A-F2310B01C58A}" destId="{D5B121B5-7164-4A09-BAB8-D2A22449D5F8}" srcOrd="0" destOrd="0" presId="urn:microsoft.com/office/officeart/2005/8/layout/hierarchy2"/>
    <dgm:cxn modelId="{FC26E599-328A-432F-B229-CF54B95BDD72}" type="presParOf" srcId="{D5B121B5-7164-4A09-BAB8-D2A22449D5F8}" destId="{B37C436D-405E-4358-BEF3-579506771D23}" srcOrd="0" destOrd="0" presId="urn:microsoft.com/office/officeart/2005/8/layout/hierarchy2"/>
    <dgm:cxn modelId="{0FE5CC64-FB11-4E0B-BD4C-175E1C650C1B}" type="presParOf" srcId="{FF1491DB-5C9C-4605-917A-F2310B01C58A}" destId="{EEDFF496-FC64-418B-95A1-C17AD8872694}" srcOrd="1" destOrd="0" presId="urn:microsoft.com/office/officeart/2005/8/layout/hierarchy2"/>
    <dgm:cxn modelId="{959C1FD6-9438-48AE-AFA5-EB9355553118}" type="presParOf" srcId="{EEDFF496-FC64-418B-95A1-C17AD8872694}" destId="{07F4A3F5-179F-4F3D-9867-CF3914C757BF}" srcOrd="0" destOrd="0" presId="urn:microsoft.com/office/officeart/2005/8/layout/hierarchy2"/>
    <dgm:cxn modelId="{3EB9E2CF-C710-4C08-8456-D3B47277E744}" type="presParOf" srcId="{EEDFF496-FC64-418B-95A1-C17AD8872694}" destId="{9B191DC5-C32E-4ADB-BDA7-5D95FA7B1884}" srcOrd="1" destOrd="0" presId="urn:microsoft.com/office/officeart/2005/8/layout/hierarchy2"/>
    <dgm:cxn modelId="{E68691CF-BACC-4646-8C29-5998116B71A9}" type="presParOf" srcId="{FF1491DB-5C9C-4605-917A-F2310B01C58A}" destId="{5F0BC483-F600-4BF8-9090-E18B3013F0F1}" srcOrd="2" destOrd="0" presId="urn:microsoft.com/office/officeart/2005/8/layout/hierarchy2"/>
    <dgm:cxn modelId="{46A1890A-5A89-4C74-9418-3D5C0931D05A}" type="presParOf" srcId="{5F0BC483-F600-4BF8-9090-E18B3013F0F1}" destId="{5F3F535C-E9F6-4455-A622-AD87678DE467}" srcOrd="0" destOrd="0" presId="urn:microsoft.com/office/officeart/2005/8/layout/hierarchy2"/>
    <dgm:cxn modelId="{E28F4CB6-DE1D-4689-AA8F-BBB6CA7F1DAA}" type="presParOf" srcId="{FF1491DB-5C9C-4605-917A-F2310B01C58A}" destId="{4F8CD56E-0FFE-45DD-AE9A-1DAD063EE4F6}" srcOrd="3" destOrd="0" presId="urn:microsoft.com/office/officeart/2005/8/layout/hierarchy2"/>
    <dgm:cxn modelId="{634C72F7-952A-4E6C-9A37-83A8585A29E5}" type="presParOf" srcId="{4F8CD56E-0FFE-45DD-AE9A-1DAD063EE4F6}" destId="{5D1EAE2F-1A30-47FE-B30B-A1444FABB5E8}" srcOrd="0" destOrd="0" presId="urn:microsoft.com/office/officeart/2005/8/layout/hierarchy2"/>
    <dgm:cxn modelId="{D5C3D323-B7C8-4392-B136-CA3080B66AB3}" type="presParOf" srcId="{4F8CD56E-0FFE-45DD-AE9A-1DAD063EE4F6}" destId="{41BE0BE4-157E-480F-B332-454F9B6A81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58E504-F836-4722-A4BE-65BD1292DA41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</a:rPr>
            <a:t>Verzorging</a:t>
          </a:r>
          <a:r>
            <a:rPr lang="en-US" sz="3200" b="1" dirty="0">
              <a:solidFill>
                <a:schemeClr val="bg1"/>
              </a:solidFill>
            </a:rPr>
            <a:t> van </a:t>
          </a:r>
          <a:r>
            <a:rPr lang="en-US" sz="3200" b="1" dirty="0" err="1">
              <a:solidFill>
                <a:schemeClr val="bg1"/>
              </a:solidFill>
            </a:rPr>
            <a:t>een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niet-verdachte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patiënt</a:t>
          </a:r>
          <a:endParaRPr lang="en-US" sz="3200" b="1" dirty="0">
            <a:solidFill>
              <a:schemeClr val="bg1"/>
            </a:solidFill>
          </a:endParaRPr>
        </a:p>
      </dgm:t>
    </dgm:pt>
    <dgm:pt modelId="{89A9B0B8-79C2-46EC-AE09-6D657C1FD59C}" type="parTrans" cxnId="{AB9D3752-C0BA-42E1-BBAA-6EA1A06B08A6}">
      <dgm:prSet/>
      <dgm:spPr/>
      <dgm:t>
        <a:bodyPr/>
        <a:lstStyle/>
        <a:p>
          <a:endParaRPr lang="en-US" b="1"/>
        </a:p>
      </dgm:t>
    </dgm:pt>
    <dgm:pt modelId="{382B2B90-DF01-46A0-8794-AF76A0F6B020}" type="sibTrans" cxnId="{AB9D3752-C0BA-42E1-BBAA-6EA1A06B08A6}">
      <dgm:prSet/>
      <dgm:spPr/>
      <dgm:t>
        <a:bodyPr/>
        <a:lstStyle/>
        <a:p>
          <a:endParaRPr lang="en-US" b="1"/>
        </a:p>
      </dgm:t>
    </dgm:pt>
    <dgm:pt modelId="{CBC09B8C-84B7-455B-9AC6-F6BB8B066124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Handen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ontsmetten</a:t>
          </a:r>
          <a:r>
            <a:rPr lang="en-US" sz="2000" b="1" dirty="0">
              <a:solidFill>
                <a:schemeClr val="bg1"/>
              </a:solidFill>
            </a:rPr>
            <a:t> (30 sec)</a:t>
          </a:r>
        </a:p>
      </dgm:t>
    </dgm:pt>
    <dgm:pt modelId="{A3064960-DA79-43E1-91ED-236BE5FE7121}" type="parTrans" cxnId="{E1DA324D-420A-4BD1-A478-DB1CB43A4641}">
      <dgm:prSet/>
      <dgm:spPr/>
      <dgm:t>
        <a:bodyPr/>
        <a:lstStyle/>
        <a:p>
          <a:endParaRPr lang="en-US" b="1"/>
        </a:p>
      </dgm:t>
    </dgm:pt>
    <dgm:pt modelId="{E7FB8019-9293-471A-AC5A-CF10D82DF160}" type="sibTrans" cxnId="{E1DA324D-420A-4BD1-A478-DB1CB43A4641}">
      <dgm:prSet/>
      <dgm:spPr/>
      <dgm:t>
        <a:bodyPr/>
        <a:lstStyle/>
        <a:p>
          <a:endParaRPr lang="en-US" b="1"/>
        </a:p>
      </dgm:t>
    </dgm:pt>
    <dgm:pt modelId="{0FDBAE6F-3C47-4399-8D3F-685B74DBF703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Handschoenen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mondmasker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als</a:t>
          </a:r>
          <a:r>
            <a:rPr lang="en-US" sz="2000" b="1" dirty="0">
              <a:solidFill>
                <a:schemeClr val="bg1"/>
              </a:solidFill>
            </a:rPr>
            <a:t> het </a:t>
          </a:r>
          <a:r>
            <a:rPr lang="en-US" sz="2000" b="1" dirty="0" err="1">
              <a:solidFill>
                <a:schemeClr val="bg1"/>
              </a:solidFill>
            </a:rPr>
            <a:t>nodig</a:t>
          </a:r>
          <a:r>
            <a:rPr lang="en-US" sz="2000" b="1" dirty="0">
              <a:solidFill>
                <a:schemeClr val="bg1"/>
              </a:solidFill>
            </a:rPr>
            <a:t> is </a:t>
          </a:r>
          <a:r>
            <a:rPr lang="en-US" sz="2000" b="1" dirty="0" err="1">
              <a:solidFill>
                <a:schemeClr val="bg1"/>
              </a:solidFill>
            </a:rPr>
            <a:t>voor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bepaalde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verzorgingen</a:t>
          </a:r>
          <a:endParaRPr lang="en-US" sz="2000" b="1" dirty="0">
            <a:solidFill>
              <a:schemeClr val="bg1"/>
            </a:solidFill>
          </a:endParaRPr>
        </a:p>
      </dgm:t>
    </dgm:pt>
    <dgm:pt modelId="{F156D05D-5728-43D5-BE04-3E5C738F33E3}" type="parTrans" cxnId="{E32911C4-9BF7-4924-87D0-9DC79E2227A3}">
      <dgm:prSet/>
      <dgm:spPr/>
      <dgm:t>
        <a:bodyPr/>
        <a:lstStyle/>
        <a:p>
          <a:endParaRPr lang="en-US" b="1"/>
        </a:p>
      </dgm:t>
    </dgm:pt>
    <dgm:pt modelId="{9678A59D-36C8-404C-84D0-1F86956291FB}" type="sibTrans" cxnId="{E32911C4-9BF7-4924-87D0-9DC79E2227A3}">
      <dgm:prSet/>
      <dgm:spPr/>
      <dgm:t>
        <a:bodyPr/>
        <a:lstStyle/>
        <a:p>
          <a:endParaRPr lang="en-US" b="1"/>
        </a:p>
      </dgm:t>
    </dgm:pt>
    <dgm:pt modelId="{7FC308E5-9A64-45BF-A59B-558A5CF748A6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Verzorgende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taak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uitvoeren</a:t>
          </a:r>
          <a:endParaRPr lang="en-US" sz="2000" b="1" dirty="0">
            <a:solidFill>
              <a:schemeClr val="bg1"/>
            </a:solidFill>
          </a:endParaRPr>
        </a:p>
      </dgm:t>
    </dgm:pt>
    <dgm:pt modelId="{6275E9C4-AB9C-4E7F-B828-80336D6639A4}" type="parTrans" cxnId="{2F097DC6-3B9D-4703-92AA-341CCB800316}">
      <dgm:prSet/>
      <dgm:spPr/>
      <dgm:t>
        <a:bodyPr/>
        <a:lstStyle/>
        <a:p>
          <a:endParaRPr lang="en-US" b="1"/>
        </a:p>
      </dgm:t>
    </dgm:pt>
    <dgm:pt modelId="{CC0EE6CF-528A-4783-AD3B-367BE11FFC4C}" type="sibTrans" cxnId="{2F097DC6-3B9D-4703-92AA-341CCB800316}">
      <dgm:prSet/>
      <dgm:spPr/>
      <dgm:t>
        <a:bodyPr/>
        <a:lstStyle/>
        <a:p>
          <a:endParaRPr lang="en-US" b="1"/>
        </a:p>
      </dgm:t>
    </dgm:pt>
    <dgm:pt modelId="{E2290621-3642-45ED-B96C-584E723931A9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Gemeenschappelijk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materiaal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ontsmetten</a:t>
          </a:r>
          <a:r>
            <a:rPr lang="en-US" sz="2000" b="1" dirty="0">
              <a:solidFill>
                <a:schemeClr val="bg1"/>
              </a:solidFill>
            </a:rPr>
            <a:t> </a:t>
          </a:r>
          <a:br>
            <a:rPr lang="en-US" sz="2000" b="1" dirty="0">
              <a:solidFill>
                <a:schemeClr val="bg1"/>
              </a:solidFill>
            </a:rPr>
          </a:br>
          <a:r>
            <a:rPr lang="en-US" sz="2000" b="1" dirty="0">
              <a:solidFill>
                <a:schemeClr val="bg1"/>
              </a:solidFill>
            </a:rPr>
            <a:t>+ </a:t>
          </a:r>
          <a:r>
            <a:rPr lang="en-US" sz="2000" b="1" dirty="0" err="1">
              <a:solidFill>
                <a:schemeClr val="bg1"/>
              </a:solidFill>
            </a:rPr>
            <a:t>handen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wassen</a:t>
          </a:r>
          <a:endParaRPr lang="en-US" sz="2000" b="1" dirty="0">
            <a:solidFill>
              <a:schemeClr val="bg1"/>
            </a:solidFill>
          </a:endParaRPr>
        </a:p>
      </dgm:t>
    </dgm:pt>
    <dgm:pt modelId="{C14650F3-D16E-4CF1-998D-0D1F6B8B05C2}" type="parTrans" cxnId="{36EA4E84-4473-4D2D-A01A-835C06582641}">
      <dgm:prSet/>
      <dgm:spPr/>
      <dgm:t>
        <a:bodyPr/>
        <a:lstStyle/>
        <a:p>
          <a:endParaRPr lang="en-US" b="1"/>
        </a:p>
      </dgm:t>
    </dgm:pt>
    <dgm:pt modelId="{3B473D97-D829-4CB0-A533-26A47191E43E}" type="sibTrans" cxnId="{36EA4E84-4473-4D2D-A01A-835C06582641}">
      <dgm:prSet/>
      <dgm:spPr/>
      <dgm:t>
        <a:bodyPr/>
        <a:lstStyle/>
        <a:p>
          <a:endParaRPr lang="en-US" b="1"/>
        </a:p>
      </dgm:t>
    </dgm:pt>
    <dgm:pt modelId="{4B61DBC3-41D2-4EF4-8071-B7DB55602EA0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Kamer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verlaten</a:t>
          </a:r>
          <a:r>
            <a:rPr lang="en-US" sz="2000" b="1" dirty="0">
              <a:solidFill>
                <a:schemeClr val="bg1"/>
              </a:solidFill>
            </a:rPr>
            <a:t> + </a:t>
          </a:r>
          <a:r>
            <a:rPr lang="en-US" sz="2000" b="1" dirty="0" err="1">
              <a:solidFill>
                <a:schemeClr val="bg1"/>
              </a:solidFill>
            </a:rPr>
            <a:t>handen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ontsmetten</a:t>
          </a:r>
          <a:r>
            <a:rPr lang="en-US" sz="2000" b="1" dirty="0">
              <a:solidFill>
                <a:schemeClr val="bg1"/>
              </a:solidFill>
            </a:rPr>
            <a:t> </a:t>
          </a:r>
        </a:p>
      </dgm:t>
    </dgm:pt>
    <dgm:pt modelId="{23513CAF-03CF-48F3-B318-28A64E39061C}" type="parTrans" cxnId="{C3699697-09C5-4260-AEF5-7F57A45AB5B6}">
      <dgm:prSet/>
      <dgm:spPr/>
      <dgm:t>
        <a:bodyPr/>
        <a:lstStyle/>
        <a:p>
          <a:endParaRPr lang="en-US" b="1"/>
        </a:p>
      </dgm:t>
    </dgm:pt>
    <dgm:pt modelId="{5D9196EC-A2BF-4C9B-AD3C-6367A6B481F3}" type="sibTrans" cxnId="{C3699697-09C5-4260-AEF5-7F57A45AB5B6}">
      <dgm:prSet/>
      <dgm:spPr/>
      <dgm:t>
        <a:bodyPr/>
        <a:lstStyle/>
        <a:p>
          <a:endParaRPr lang="en-US" b="1"/>
        </a:p>
      </dgm:t>
    </dgm:pt>
    <dgm:pt modelId="{D00C118D-7F76-42B0-B97A-A17A32CA1287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Handschoenen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uitdoen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en</a:t>
          </a:r>
          <a:r>
            <a:rPr lang="en-US" sz="2000" b="1" dirty="0">
              <a:solidFill>
                <a:schemeClr val="bg1"/>
              </a:solidFill>
            </a:rPr>
            <a:t> in </a:t>
          </a:r>
          <a:r>
            <a:rPr lang="en-US" sz="2000" b="1" dirty="0" err="1">
              <a:solidFill>
                <a:schemeClr val="bg1"/>
              </a:solidFill>
            </a:rPr>
            <a:t>vuilbak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gooien</a:t>
          </a:r>
          <a:endParaRPr lang="en-US" sz="2000" b="1" dirty="0">
            <a:solidFill>
              <a:schemeClr val="bg1"/>
            </a:solidFill>
          </a:endParaRPr>
        </a:p>
      </dgm:t>
    </dgm:pt>
    <dgm:pt modelId="{6F85104F-D498-4FB7-B013-13BD4E22D491}" type="parTrans" cxnId="{6E9C0B25-DA65-468D-B89A-78B7B73B89F0}">
      <dgm:prSet/>
      <dgm:spPr/>
      <dgm:t>
        <a:bodyPr/>
        <a:lstStyle/>
        <a:p>
          <a:endParaRPr lang="en-US" b="1"/>
        </a:p>
      </dgm:t>
    </dgm:pt>
    <dgm:pt modelId="{99ECE8A5-B494-4C6B-A959-1051852C4B11}" type="sibTrans" cxnId="{6E9C0B25-DA65-468D-B89A-78B7B73B89F0}">
      <dgm:prSet/>
      <dgm:spPr/>
      <dgm:t>
        <a:bodyPr/>
        <a:lstStyle/>
        <a:p>
          <a:endParaRPr lang="en-US" b="1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E5DB65-1406-4750-BC05-316E76D4A594}" type="pres">
      <dgm:prSet presAssocID="{5B58E504-F836-4722-A4BE-65BD1292DA41}" presName="root1" presStyleCnt="0"/>
      <dgm:spPr/>
    </dgm:pt>
    <dgm:pt modelId="{A7F2E64F-D26A-4B52-B076-E9036B94588D}" type="pres">
      <dgm:prSet presAssocID="{5B58E504-F836-4722-A4BE-65BD1292DA41}" presName="LevelOneTextNode" presStyleLbl="node0" presStyleIdx="0" presStyleCnt="1" custScaleX="105619" custScaleY="168495" custLinFactNeighborX="-7448" custLinFactNeighborY="1643">
        <dgm:presLayoutVars>
          <dgm:chPref val="3"/>
        </dgm:presLayoutVars>
      </dgm:prSet>
      <dgm:spPr/>
    </dgm:pt>
    <dgm:pt modelId="{68CDFD2D-DB03-423C-BF66-1398905354E1}" type="pres">
      <dgm:prSet presAssocID="{5B58E504-F836-4722-A4BE-65BD1292DA41}" presName="level2hierChild" presStyleCnt="0"/>
      <dgm:spPr/>
    </dgm:pt>
    <dgm:pt modelId="{139699B1-8558-47E0-869F-1BBCC1309BBE}" type="pres">
      <dgm:prSet presAssocID="{A3064960-DA79-43E1-91ED-236BE5FE7121}" presName="conn2-1" presStyleLbl="parChTrans1D2" presStyleIdx="0" presStyleCnt="6"/>
      <dgm:spPr/>
    </dgm:pt>
    <dgm:pt modelId="{8F1CF5BB-C37F-4DEC-A652-A200001252D6}" type="pres">
      <dgm:prSet presAssocID="{A3064960-DA79-43E1-91ED-236BE5FE7121}" presName="connTx" presStyleLbl="parChTrans1D2" presStyleIdx="0" presStyleCnt="6"/>
      <dgm:spPr/>
    </dgm:pt>
    <dgm:pt modelId="{A4E05324-106B-4719-BB0E-68C838B3880D}" type="pres">
      <dgm:prSet presAssocID="{CBC09B8C-84B7-455B-9AC6-F6BB8B066124}" presName="root2" presStyleCnt="0"/>
      <dgm:spPr/>
    </dgm:pt>
    <dgm:pt modelId="{AA84B35B-2CB5-4777-AEB8-17D58B157717}" type="pres">
      <dgm:prSet presAssocID="{CBC09B8C-84B7-455B-9AC6-F6BB8B066124}" presName="LevelTwoTextNode" presStyleLbl="node2" presStyleIdx="0" presStyleCnt="6" custScaleX="158330" custScaleY="48440" custLinFactNeighborX="3742">
        <dgm:presLayoutVars>
          <dgm:chPref val="3"/>
        </dgm:presLayoutVars>
      </dgm:prSet>
      <dgm:spPr/>
    </dgm:pt>
    <dgm:pt modelId="{F118946B-BC54-4437-AF36-1B817651E2F9}" type="pres">
      <dgm:prSet presAssocID="{CBC09B8C-84B7-455B-9AC6-F6BB8B066124}" presName="level3hierChild" presStyleCnt="0"/>
      <dgm:spPr/>
    </dgm:pt>
    <dgm:pt modelId="{13B843C3-EBBE-4ECA-B7AB-62F27BB03633}" type="pres">
      <dgm:prSet presAssocID="{F156D05D-5728-43D5-BE04-3E5C738F33E3}" presName="conn2-1" presStyleLbl="parChTrans1D2" presStyleIdx="1" presStyleCnt="6"/>
      <dgm:spPr/>
    </dgm:pt>
    <dgm:pt modelId="{A94AA3C8-3971-461D-9233-EB4A9B5446E1}" type="pres">
      <dgm:prSet presAssocID="{F156D05D-5728-43D5-BE04-3E5C738F33E3}" presName="connTx" presStyleLbl="parChTrans1D2" presStyleIdx="1" presStyleCnt="6"/>
      <dgm:spPr/>
    </dgm:pt>
    <dgm:pt modelId="{A137682A-F5A0-49D9-99B0-E6F457F6F459}" type="pres">
      <dgm:prSet presAssocID="{0FDBAE6F-3C47-4399-8D3F-685B74DBF703}" presName="root2" presStyleCnt="0"/>
      <dgm:spPr/>
    </dgm:pt>
    <dgm:pt modelId="{E4AC977F-70D8-4803-9499-72BD72D7185A}" type="pres">
      <dgm:prSet presAssocID="{0FDBAE6F-3C47-4399-8D3F-685B74DBF703}" presName="LevelTwoTextNode" presStyleLbl="node2" presStyleIdx="1" presStyleCnt="6" custScaleX="158330" custScaleY="68298" custLinFactNeighborX="3742">
        <dgm:presLayoutVars>
          <dgm:chPref val="3"/>
        </dgm:presLayoutVars>
      </dgm:prSet>
      <dgm:spPr/>
    </dgm:pt>
    <dgm:pt modelId="{D984F7DD-1ADF-44F0-B542-F73661983A48}" type="pres">
      <dgm:prSet presAssocID="{0FDBAE6F-3C47-4399-8D3F-685B74DBF703}" presName="level3hierChild" presStyleCnt="0"/>
      <dgm:spPr/>
    </dgm:pt>
    <dgm:pt modelId="{FA1E7F5E-CEAC-4A84-B3A5-E94A5DEF9999}" type="pres">
      <dgm:prSet presAssocID="{6275E9C4-AB9C-4E7F-B828-80336D6639A4}" presName="conn2-1" presStyleLbl="parChTrans1D2" presStyleIdx="2" presStyleCnt="6"/>
      <dgm:spPr/>
    </dgm:pt>
    <dgm:pt modelId="{34424A7C-4DA5-4998-B0D1-7EA2EA5D2450}" type="pres">
      <dgm:prSet presAssocID="{6275E9C4-AB9C-4E7F-B828-80336D6639A4}" presName="connTx" presStyleLbl="parChTrans1D2" presStyleIdx="2" presStyleCnt="6"/>
      <dgm:spPr/>
    </dgm:pt>
    <dgm:pt modelId="{7586CA45-F0FC-48DE-8966-C69A7624FDEC}" type="pres">
      <dgm:prSet presAssocID="{7FC308E5-9A64-45BF-A59B-558A5CF748A6}" presName="root2" presStyleCnt="0"/>
      <dgm:spPr/>
    </dgm:pt>
    <dgm:pt modelId="{C1559413-8C02-47B0-BB5B-FE7497170BA5}" type="pres">
      <dgm:prSet presAssocID="{7FC308E5-9A64-45BF-A59B-558A5CF748A6}" presName="LevelTwoTextNode" presStyleLbl="node2" presStyleIdx="2" presStyleCnt="6" custScaleX="158330" custScaleY="48440" custLinFactNeighborX="3742">
        <dgm:presLayoutVars>
          <dgm:chPref val="3"/>
        </dgm:presLayoutVars>
      </dgm:prSet>
      <dgm:spPr/>
    </dgm:pt>
    <dgm:pt modelId="{B87C29F0-92CB-4964-BAC3-AABED10AC243}" type="pres">
      <dgm:prSet presAssocID="{7FC308E5-9A64-45BF-A59B-558A5CF748A6}" presName="level3hierChild" presStyleCnt="0"/>
      <dgm:spPr/>
    </dgm:pt>
    <dgm:pt modelId="{DB0DC749-C412-41B5-B378-9523499F6FAB}" type="pres">
      <dgm:prSet presAssocID="{6F85104F-D498-4FB7-B013-13BD4E22D491}" presName="conn2-1" presStyleLbl="parChTrans1D2" presStyleIdx="3" presStyleCnt="6"/>
      <dgm:spPr/>
    </dgm:pt>
    <dgm:pt modelId="{11644122-B0D3-4630-88CC-F1F1CA0B4D33}" type="pres">
      <dgm:prSet presAssocID="{6F85104F-D498-4FB7-B013-13BD4E22D491}" presName="connTx" presStyleLbl="parChTrans1D2" presStyleIdx="3" presStyleCnt="6"/>
      <dgm:spPr/>
    </dgm:pt>
    <dgm:pt modelId="{8A449953-CF5A-4459-B134-B80BC4F08920}" type="pres">
      <dgm:prSet presAssocID="{D00C118D-7F76-42B0-B97A-A17A32CA1287}" presName="root2" presStyleCnt="0"/>
      <dgm:spPr/>
    </dgm:pt>
    <dgm:pt modelId="{6923DDAE-2554-472C-8967-FFB2C4B7C729}" type="pres">
      <dgm:prSet presAssocID="{D00C118D-7F76-42B0-B97A-A17A32CA1287}" presName="LevelTwoTextNode" presStyleLbl="node2" presStyleIdx="3" presStyleCnt="6" custScaleX="158330" custScaleY="48440" custLinFactNeighborX="3742">
        <dgm:presLayoutVars>
          <dgm:chPref val="3"/>
        </dgm:presLayoutVars>
      </dgm:prSet>
      <dgm:spPr/>
    </dgm:pt>
    <dgm:pt modelId="{72A457A8-102B-4C61-8D89-F6D2C739782D}" type="pres">
      <dgm:prSet presAssocID="{D00C118D-7F76-42B0-B97A-A17A32CA1287}" presName="level3hierChild" presStyleCnt="0"/>
      <dgm:spPr/>
    </dgm:pt>
    <dgm:pt modelId="{C019FECE-FFD5-46BA-9874-FC0A5090C6DD}" type="pres">
      <dgm:prSet presAssocID="{C14650F3-D16E-4CF1-998D-0D1F6B8B05C2}" presName="conn2-1" presStyleLbl="parChTrans1D2" presStyleIdx="4" presStyleCnt="6"/>
      <dgm:spPr/>
    </dgm:pt>
    <dgm:pt modelId="{A72198D5-E7A0-4E1D-A710-01F5CD6FC545}" type="pres">
      <dgm:prSet presAssocID="{C14650F3-D16E-4CF1-998D-0D1F6B8B05C2}" presName="connTx" presStyleLbl="parChTrans1D2" presStyleIdx="4" presStyleCnt="6"/>
      <dgm:spPr/>
    </dgm:pt>
    <dgm:pt modelId="{6BC6790D-C12A-484B-BD62-0E5BB5DB1C91}" type="pres">
      <dgm:prSet presAssocID="{E2290621-3642-45ED-B96C-584E723931A9}" presName="root2" presStyleCnt="0"/>
      <dgm:spPr/>
    </dgm:pt>
    <dgm:pt modelId="{E5A5E909-BD08-4A4B-8615-41E810AB69D2}" type="pres">
      <dgm:prSet presAssocID="{E2290621-3642-45ED-B96C-584E723931A9}" presName="LevelTwoTextNode" presStyleLbl="node2" presStyleIdx="4" presStyleCnt="6" custScaleX="158330" custScaleY="68462" custLinFactNeighborX="3742">
        <dgm:presLayoutVars>
          <dgm:chPref val="3"/>
        </dgm:presLayoutVars>
      </dgm:prSet>
      <dgm:spPr/>
    </dgm:pt>
    <dgm:pt modelId="{C66F4C5B-A3A5-42BB-8582-3F38340DA457}" type="pres">
      <dgm:prSet presAssocID="{E2290621-3642-45ED-B96C-584E723931A9}" presName="level3hierChild" presStyleCnt="0"/>
      <dgm:spPr/>
    </dgm:pt>
    <dgm:pt modelId="{00C8A1B7-588B-45AA-A75D-6FD96768441F}" type="pres">
      <dgm:prSet presAssocID="{23513CAF-03CF-48F3-B318-28A64E39061C}" presName="conn2-1" presStyleLbl="parChTrans1D2" presStyleIdx="5" presStyleCnt="6"/>
      <dgm:spPr/>
    </dgm:pt>
    <dgm:pt modelId="{6EFEADA6-451E-43E0-8E93-E8BB94EE980F}" type="pres">
      <dgm:prSet presAssocID="{23513CAF-03CF-48F3-B318-28A64E39061C}" presName="connTx" presStyleLbl="parChTrans1D2" presStyleIdx="5" presStyleCnt="6"/>
      <dgm:spPr/>
    </dgm:pt>
    <dgm:pt modelId="{544C6956-1CEE-4427-ABEA-8D608E876F3B}" type="pres">
      <dgm:prSet presAssocID="{4B61DBC3-41D2-4EF4-8071-B7DB55602EA0}" presName="root2" presStyleCnt="0"/>
      <dgm:spPr/>
    </dgm:pt>
    <dgm:pt modelId="{BEA243AF-665E-4E17-9710-446B007F058F}" type="pres">
      <dgm:prSet presAssocID="{4B61DBC3-41D2-4EF4-8071-B7DB55602EA0}" presName="LevelTwoTextNode" presStyleLbl="node2" presStyleIdx="5" presStyleCnt="6" custScaleX="158330" custScaleY="48440" custLinFactNeighborX="3742">
        <dgm:presLayoutVars>
          <dgm:chPref val="3"/>
        </dgm:presLayoutVars>
      </dgm:prSet>
      <dgm:spPr/>
    </dgm:pt>
    <dgm:pt modelId="{609355B2-7A4C-4548-834C-8A608A6C1E2B}" type="pres">
      <dgm:prSet presAssocID="{4B61DBC3-41D2-4EF4-8071-B7DB55602EA0}" presName="level3hierChild" presStyleCnt="0"/>
      <dgm:spPr/>
    </dgm:pt>
  </dgm:ptLst>
  <dgm:cxnLst>
    <dgm:cxn modelId="{E25A0714-E303-4D89-ABB2-7C8F5F36F50A}" type="presOf" srcId="{6F85104F-D498-4FB7-B013-13BD4E22D491}" destId="{DB0DC749-C412-41B5-B378-9523499F6FAB}" srcOrd="0" destOrd="0" presId="urn:microsoft.com/office/officeart/2005/8/layout/hierarchy2"/>
    <dgm:cxn modelId="{6F12C815-F35B-4C85-A367-48D405F79633}" type="presOf" srcId="{4B61DBC3-41D2-4EF4-8071-B7DB55602EA0}" destId="{BEA243AF-665E-4E17-9710-446B007F058F}" srcOrd="0" destOrd="0" presId="urn:microsoft.com/office/officeart/2005/8/layout/hierarchy2"/>
    <dgm:cxn modelId="{6E9C0B25-DA65-468D-B89A-78B7B73B89F0}" srcId="{5B58E504-F836-4722-A4BE-65BD1292DA41}" destId="{D00C118D-7F76-42B0-B97A-A17A32CA1287}" srcOrd="3" destOrd="0" parTransId="{6F85104F-D498-4FB7-B013-13BD4E22D491}" sibTransId="{99ECE8A5-B494-4C6B-A959-1051852C4B11}"/>
    <dgm:cxn modelId="{B10C282A-443F-4B5B-8508-4C672B9B708B}" type="presOf" srcId="{C14650F3-D16E-4CF1-998D-0D1F6B8B05C2}" destId="{C019FECE-FFD5-46BA-9874-FC0A5090C6DD}" srcOrd="0" destOrd="0" presId="urn:microsoft.com/office/officeart/2005/8/layout/hierarchy2"/>
    <dgm:cxn modelId="{F8FD8035-65C8-4E1C-831B-6113D3686E5A}" type="presOf" srcId="{5B58E504-F836-4722-A4BE-65BD1292DA41}" destId="{A7F2E64F-D26A-4B52-B076-E9036B94588D}" srcOrd="0" destOrd="0" presId="urn:microsoft.com/office/officeart/2005/8/layout/hierarchy2"/>
    <dgm:cxn modelId="{8D67B035-A8F5-4F41-B4AF-BDE82E0BFE61}" type="presOf" srcId="{A3064960-DA79-43E1-91ED-236BE5FE7121}" destId="{8F1CF5BB-C37F-4DEC-A652-A200001252D6}" srcOrd="1" destOrd="0" presId="urn:microsoft.com/office/officeart/2005/8/layout/hierarchy2"/>
    <dgm:cxn modelId="{B56C603C-CC63-4940-95DD-9486659483B0}" type="presOf" srcId="{23513CAF-03CF-48F3-B318-28A64E39061C}" destId="{00C8A1B7-588B-45AA-A75D-6FD96768441F}" srcOrd="0" destOrd="0" presId="urn:microsoft.com/office/officeart/2005/8/layout/hierarchy2"/>
    <dgm:cxn modelId="{E1136363-1744-484F-BEF6-BC8F6C346B96}" type="presOf" srcId="{C14650F3-D16E-4CF1-998D-0D1F6B8B05C2}" destId="{A72198D5-E7A0-4E1D-A710-01F5CD6FC545}" srcOrd="1" destOrd="0" presId="urn:microsoft.com/office/officeart/2005/8/layout/hierarchy2"/>
    <dgm:cxn modelId="{8BC56E69-2DC9-499D-BC2B-37A2A6408A21}" type="presOf" srcId="{6F85104F-D498-4FB7-B013-13BD4E22D491}" destId="{11644122-B0D3-4630-88CC-F1F1CA0B4D33}" srcOrd="1" destOrd="0" presId="urn:microsoft.com/office/officeart/2005/8/layout/hierarchy2"/>
    <dgm:cxn modelId="{E1DA324D-420A-4BD1-A478-DB1CB43A4641}" srcId="{5B58E504-F836-4722-A4BE-65BD1292DA41}" destId="{CBC09B8C-84B7-455B-9AC6-F6BB8B066124}" srcOrd="0" destOrd="0" parTransId="{A3064960-DA79-43E1-91ED-236BE5FE7121}" sibTransId="{E7FB8019-9293-471A-AC5A-CF10D82DF160}"/>
    <dgm:cxn modelId="{FC86B56E-0078-4B22-A696-FEE1EF2899EC}" type="presOf" srcId="{CBC09B8C-84B7-455B-9AC6-F6BB8B066124}" destId="{AA84B35B-2CB5-4777-AEB8-17D58B157717}" srcOrd="0" destOrd="0" presId="urn:microsoft.com/office/officeart/2005/8/layout/hierarchy2"/>
    <dgm:cxn modelId="{AB9D3752-C0BA-42E1-BBAA-6EA1A06B08A6}" srcId="{C777C5C0-C47B-440D-84F7-217CDC59475F}" destId="{5B58E504-F836-4722-A4BE-65BD1292DA41}" srcOrd="0" destOrd="0" parTransId="{89A9B0B8-79C2-46EC-AE09-6D657C1FD59C}" sibTransId="{382B2B90-DF01-46A0-8794-AF76A0F6B020}"/>
    <dgm:cxn modelId="{E644F453-124D-48B2-A972-1422CD78095E}" type="presOf" srcId="{6275E9C4-AB9C-4E7F-B828-80336D6639A4}" destId="{FA1E7F5E-CEAC-4A84-B3A5-E94A5DEF9999}" srcOrd="0" destOrd="0" presId="urn:microsoft.com/office/officeart/2005/8/layout/hierarchy2"/>
    <dgm:cxn modelId="{56254D7A-1005-469F-99A0-D64124B4FDAE}" type="presOf" srcId="{D00C118D-7F76-42B0-B97A-A17A32CA1287}" destId="{6923DDAE-2554-472C-8967-FFB2C4B7C729}" srcOrd="0" destOrd="0" presId="urn:microsoft.com/office/officeart/2005/8/layout/hierarchy2"/>
    <dgm:cxn modelId="{36EA4E84-4473-4D2D-A01A-835C06582641}" srcId="{5B58E504-F836-4722-A4BE-65BD1292DA41}" destId="{E2290621-3642-45ED-B96C-584E723931A9}" srcOrd="4" destOrd="0" parTransId="{C14650F3-D16E-4CF1-998D-0D1F6B8B05C2}" sibTransId="{3B473D97-D829-4CB0-A533-26A47191E43E}"/>
    <dgm:cxn modelId="{7F5EE089-EB4E-45DD-9BBC-9D2C90518B2A}" type="presOf" srcId="{23513CAF-03CF-48F3-B318-28A64E39061C}" destId="{6EFEADA6-451E-43E0-8E93-E8BB94EE980F}" srcOrd="1" destOrd="0" presId="urn:microsoft.com/office/officeart/2005/8/layout/hierarchy2"/>
    <dgm:cxn modelId="{C3699697-09C5-4260-AEF5-7F57A45AB5B6}" srcId="{5B58E504-F836-4722-A4BE-65BD1292DA41}" destId="{4B61DBC3-41D2-4EF4-8071-B7DB55602EA0}" srcOrd="5" destOrd="0" parTransId="{23513CAF-03CF-48F3-B318-28A64E39061C}" sibTransId="{5D9196EC-A2BF-4C9B-AD3C-6367A6B481F3}"/>
    <dgm:cxn modelId="{7F48309C-2041-4A9E-B41D-8ADAED4A7E4F}" type="presOf" srcId="{E2290621-3642-45ED-B96C-584E723931A9}" destId="{E5A5E909-BD08-4A4B-8615-41E810AB69D2}" srcOrd="0" destOrd="0" presId="urn:microsoft.com/office/officeart/2005/8/layout/hierarchy2"/>
    <dgm:cxn modelId="{15D070BA-A8A9-4C85-B91B-971D8FEF99EA}" type="presOf" srcId="{F156D05D-5728-43D5-BE04-3E5C738F33E3}" destId="{A94AA3C8-3971-461D-9233-EB4A9B5446E1}" srcOrd="1" destOrd="0" presId="urn:microsoft.com/office/officeart/2005/8/layout/hierarchy2"/>
    <dgm:cxn modelId="{E32911C4-9BF7-4924-87D0-9DC79E2227A3}" srcId="{5B58E504-F836-4722-A4BE-65BD1292DA41}" destId="{0FDBAE6F-3C47-4399-8D3F-685B74DBF703}" srcOrd="1" destOrd="0" parTransId="{F156D05D-5728-43D5-BE04-3E5C738F33E3}" sibTransId="{9678A59D-36C8-404C-84D0-1F86956291FB}"/>
    <dgm:cxn modelId="{FADA3CC4-69F6-4F98-82B3-6782DCBCFEA0}" type="presOf" srcId="{F156D05D-5728-43D5-BE04-3E5C738F33E3}" destId="{13B843C3-EBBE-4ECA-B7AB-62F27BB03633}" srcOrd="0" destOrd="0" presId="urn:microsoft.com/office/officeart/2005/8/layout/hierarchy2"/>
    <dgm:cxn modelId="{2F097DC6-3B9D-4703-92AA-341CCB800316}" srcId="{5B58E504-F836-4722-A4BE-65BD1292DA41}" destId="{7FC308E5-9A64-45BF-A59B-558A5CF748A6}" srcOrd="2" destOrd="0" parTransId="{6275E9C4-AB9C-4E7F-B828-80336D6639A4}" sibTransId="{CC0EE6CF-528A-4783-AD3B-367BE11FFC4C}"/>
    <dgm:cxn modelId="{1E9268D0-62FD-4E1E-B74D-CA694D0E0D93}" type="presOf" srcId="{0FDBAE6F-3C47-4399-8D3F-685B74DBF703}" destId="{E4AC977F-70D8-4803-9499-72BD72D7185A}" srcOrd="0" destOrd="0" presId="urn:microsoft.com/office/officeart/2005/8/layout/hierarchy2"/>
    <dgm:cxn modelId="{EF9827D8-A5F8-47D1-ABDD-23F002F4D043}" type="presOf" srcId="{7FC308E5-9A64-45BF-A59B-558A5CF748A6}" destId="{C1559413-8C02-47B0-BB5B-FE7497170BA5}" srcOrd="0" destOrd="0" presId="urn:microsoft.com/office/officeart/2005/8/layout/hierarchy2"/>
    <dgm:cxn modelId="{766F56E8-9677-40FC-A5B8-311CB1219648}" type="presOf" srcId="{C777C5C0-C47B-440D-84F7-217CDC59475F}" destId="{188FCFE8-039C-4E3F-868D-B7A780FD2293}" srcOrd="0" destOrd="0" presId="urn:microsoft.com/office/officeart/2005/8/layout/hierarchy2"/>
    <dgm:cxn modelId="{2A0D59ED-A11B-4613-94D5-902BF6D28165}" type="presOf" srcId="{A3064960-DA79-43E1-91ED-236BE5FE7121}" destId="{139699B1-8558-47E0-869F-1BBCC1309BBE}" srcOrd="0" destOrd="0" presId="urn:microsoft.com/office/officeart/2005/8/layout/hierarchy2"/>
    <dgm:cxn modelId="{A49AA1F8-3795-454C-9D5A-19AD7B1770F1}" type="presOf" srcId="{6275E9C4-AB9C-4E7F-B828-80336D6639A4}" destId="{34424A7C-4DA5-4998-B0D1-7EA2EA5D2450}" srcOrd="1" destOrd="0" presId="urn:microsoft.com/office/officeart/2005/8/layout/hierarchy2"/>
    <dgm:cxn modelId="{159A4FD4-5A48-48F2-BC38-BC9A4D9D8F6A}" type="presParOf" srcId="{188FCFE8-039C-4E3F-868D-B7A780FD2293}" destId="{72E5DB65-1406-4750-BC05-316E76D4A594}" srcOrd="0" destOrd="0" presId="urn:microsoft.com/office/officeart/2005/8/layout/hierarchy2"/>
    <dgm:cxn modelId="{955A9C95-0FAD-4801-8A3C-F90F124C289D}" type="presParOf" srcId="{72E5DB65-1406-4750-BC05-316E76D4A594}" destId="{A7F2E64F-D26A-4B52-B076-E9036B94588D}" srcOrd="0" destOrd="0" presId="urn:microsoft.com/office/officeart/2005/8/layout/hierarchy2"/>
    <dgm:cxn modelId="{902C8D23-304D-4AF9-A503-E087CD7701CF}" type="presParOf" srcId="{72E5DB65-1406-4750-BC05-316E76D4A594}" destId="{68CDFD2D-DB03-423C-BF66-1398905354E1}" srcOrd="1" destOrd="0" presId="urn:microsoft.com/office/officeart/2005/8/layout/hierarchy2"/>
    <dgm:cxn modelId="{AE9718DE-9C3B-4BA9-AC24-3300DA854680}" type="presParOf" srcId="{68CDFD2D-DB03-423C-BF66-1398905354E1}" destId="{139699B1-8558-47E0-869F-1BBCC1309BBE}" srcOrd="0" destOrd="0" presId="urn:microsoft.com/office/officeart/2005/8/layout/hierarchy2"/>
    <dgm:cxn modelId="{8A157E98-F2CC-4E2A-9A82-8A5B837EE8C1}" type="presParOf" srcId="{139699B1-8558-47E0-869F-1BBCC1309BBE}" destId="{8F1CF5BB-C37F-4DEC-A652-A200001252D6}" srcOrd="0" destOrd="0" presId="urn:microsoft.com/office/officeart/2005/8/layout/hierarchy2"/>
    <dgm:cxn modelId="{78868298-5FE8-4CED-8D7A-CF9EEE026652}" type="presParOf" srcId="{68CDFD2D-DB03-423C-BF66-1398905354E1}" destId="{A4E05324-106B-4719-BB0E-68C838B3880D}" srcOrd="1" destOrd="0" presId="urn:microsoft.com/office/officeart/2005/8/layout/hierarchy2"/>
    <dgm:cxn modelId="{616423CB-DB4B-49FB-9C15-443FD8CB61DF}" type="presParOf" srcId="{A4E05324-106B-4719-BB0E-68C838B3880D}" destId="{AA84B35B-2CB5-4777-AEB8-17D58B157717}" srcOrd="0" destOrd="0" presId="urn:microsoft.com/office/officeart/2005/8/layout/hierarchy2"/>
    <dgm:cxn modelId="{B2398AB6-A14E-4475-8CEA-057DB25D4B0D}" type="presParOf" srcId="{A4E05324-106B-4719-BB0E-68C838B3880D}" destId="{F118946B-BC54-4437-AF36-1B817651E2F9}" srcOrd="1" destOrd="0" presId="urn:microsoft.com/office/officeart/2005/8/layout/hierarchy2"/>
    <dgm:cxn modelId="{4E48799C-57AD-4532-A23D-D330E61071CF}" type="presParOf" srcId="{68CDFD2D-DB03-423C-BF66-1398905354E1}" destId="{13B843C3-EBBE-4ECA-B7AB-62F27BB03633}" srcOrd="2" destOrd="0" presId="urn:microsoft.com/office/officeart/2005/8/layout/hierarchy2"/>
    <dgm:cxn modelId="{305F4A49-B34C-4B06-AE49-2B50E003BB05}" type="presParOf" srcId="{13B843C3-EBBE-4ECA-B7AB-62F27BB03633}" destId="{A94AA3C8-3971-461D-9233-EB4A9B5446E1}" srcOrd="0" destOrd="0" presId="urn:microsoft.com/office/officeart/2005/8/layout/hierarchy2"/>
    <dgm:cxn modelId="{E3FCC93A-1E8D-46F9-AD9C-A9AF79F73E1D}" type="presParOf" srcId="{68CDFD2D-DB03-423C-BF66-1398905354E1}" destId="{A137682A-F5A0-49D9-99B0-E6F457F6F459}" srcOrd="3" destOrd="0" presId="urn:microsoft.com/office/officeart/2005/8/layout/hierarchy2"/>
    <dgm:cxn modelId="{260CB259-A427-4870-B4AB-28EBDFE2A4DE}" type="presParOf" srcId="{A137682A-F5A0-49D9-99B0-E6F457F6F459}" destId="{E4AC977F-70D8-4803-9499-72BD72D7185A}" srcOrd="0" destOrd="0" presId="urn:microsoft.com/office/officeart/2005/8/layout/hierarchy2"/>
    <dgm:cxn modelId="{08D7D4F8-527D-493A-86D8-80B6398B41D4}" type="presParOf" srcId="{A137682A-F5A0-49D9-99B0-E6F457F6F459}" destId="{D984F7DD-1ADF-44F0-B542-F73661983A48}" srcOrd="1" destOrd="0" presId="urn:microsoft.com/office/officeart/2005/8/layout/hierarchy2"/>
    <dgm:cxn modelId="{042C715D-D2D4-4BFB-8F48-A0AEAB6581FC}" type="presParOf" srcId="{68CDFD2D-DB03-423C-BF66-1398905354E1}" destId="{FA1E7F5E-CEAC-4A84-B3A5-E94A5DEF9999}" srcOrd="4" destOrd="0" presId="urn:microsoft.com/office/officeart/2005/8/layout/hierarchy2"/>
    <dgm:cxn modelId="{B81EE27D-3261-463F-A517-FA1DE37FF3EE}" type="presParOf" srcId="{FA1E7F5E-CEAC-4A84-B3A5-E94A5DEF9999}" destId="{34424A7C-4DA5-4998-B0D1-7EA2EA5D2450}" srcOrd="0" destOrd="0" presId="urn:microsoft.com/office/officeart/2005/8/layout/hierarchy2"/>
    <dgm:cxn modelId="{49328557-2851-4B0F-8B0B-9C64DEF66BAA}" type="presParOf" srcId="{68CDFD2D-DB03-423C-BF66-1398905354E1}" destId="{7586CA45-F0FC-48DE-8966-C69A7624FDEC}" srcOrd="5" destOrd="0" presId="urn:microsoft.com/office/officeart/2005/8/layout/hierarchy2"/>
    <dgm:cxn modelId="{4EEC64C6-CC01-4A4C-89E6-29F3AA6FD8FD}" type="presParOf" srcId="{7586CA45-F0FC-48DE-8966-C69A7624FDEC}" destId="{C1559413-8C02-47B0-BB5B-FE7497170BA5}" srcOrd="0" destOrd="0" presId="urn:microsoft.com/office/officeart/2005/8/layout/hierarchy2"/>
    <dgm:cxn modelId="{E135E3D9-E42F-4340-8DFB-3B498D330F28}" type="presParOf" srcId="{7586CA45-F0FC-48DE-8966-C69A7624FDEC}" destId="{B87C29F0-92CB-4964-BAC3-AABED10AC243}" srcOrd="1" destOrd="0" presId="urn:microsoft.com/office/officeart/2005/8/layout/hierarchy2"/>
    <dgm:cxn modelId="{99358118-53D8-49F6-9947-87745BF0221F}" type="presParOf" srcId="{68CDFD2D-DB03-423C-BF66-1398905354E1}" destId="{DB0DC749-C412-41B5-B378-9523499F6FAB}" srcOrd="6" destOrd="0" presId="urn:microsoft.com/office/officeart/2005/8/layout/hierarchy2"/>
    <dgm:cxn modelId="{E3D97295-E34E-4AA0-845C-F50CEBA4B893}" type="presParOf" srcId="{DB0DC749-C412-41B5-B378-9523499F6FAB}" destId="{11644122-B0D3-4630-88CC-F1F1CA0B4D33}" srcOrd="0" destOrd="0" presId="urn:microsoft.com/office/officeart/2005/8/layout/hierarchy2"/>
    <dgm:cxn modelId="{A6A619F2-010B-4D1F-BA5F-E2FF14932F42}" type="presParOf" srcId="{68CDFD2D-DB03-423C-BF66-1398905354E1}" destId="{8A449953-CF5A-4459-B134-B80BC4F08920}" srcOrd="7" destOrd="0" presId="urn:microsoft.com/office/officeart/2005/8/layout/hierarchy2"/>
    <dgm:cxn modelId="{462D8DAB-1C0D-4384-A4F3-6F115297F3E8}" type="presParOf" srcId="{8A449953-CF5A-4459-B134-B80BC4F08920}" destId="{6923DDAE-2554-472C-8967-FFB2C4B7C729}" srcOrd="0" destOrd="0" presId="urn:microsoft.com/office/officeart/2005/8/layout/hierarchy2"/>
    <dgm:cxn modelId="{6E499437-5844-4E42-A5AD-25770C7DD866}" type="presParOf" srcId="{8A449953-CF5A-4459-B134-B80BC4F08920}" destId="{72A457A8-102B-4C61-8D89-F6D2C739782D}" srcOrd="1" destOrd="0" presId="urn:microsoft.com/office/officeart/2005/8/layout/hierarchy2"/>
    <dgm:cxn modelId="{02E993C9-19AC-494A-86A7-57CEFE26A298}" type="presParOf" srcId="{68CDFD2D-DB03-423C-BF66-1398905354E1}" destId="{C019FECE-FFD5-46BA-9874-FC0A5090C6DD}" srcOrd="8" destOrd="0" presId="urn:microsoft.com/office/officeart/2005/8/layout/hierarchy2"/>
    <dgm:cxn modelId="{EA889A45-1D7D-4726-9700-43ED2E39FEC6}" type="presParOf" srcId="{C019FECE-FFD5-46BA-9874-FC0A5090C6DD}" destId="{A72198D5-E7A0-4E1D-A710-01F5CD6FC545}" srcOrd="0" destOrd="0" presId="urn:microsoft.com/office/officeart/2005/8/layout/hierarchy2"/>
    <dgm:cxn modelId="{DF4A7BEF-72C0-41AD-89F1-DA4265994100}" type="presParOf" srcId="{68CDFD2D-DB03-423C-BF66-1398905354E1}" destId="{6BC6790D-C12A-484B-BD62-0E5BB5DB1C91}" srcOrd="9" destOrd="0" presId="urn:microsoft.com/office/officeart/2005/8/layout/hierarchy2"/>
    <dgm:cxn modelId="{65B9BB92-00D9-46DB-836F-C66ED42A6ADD}" type="presParOf" srcId="{6BC6790D-C12A-484B-BD62-0E5BB5DB1C91}" destId="{E5A5E909-BD08-4A4B-8615-41E810AB69D2}" srcOrd="0" destOrd="0" presId="urn:microsoft.com/office/officeart/2005/8/layout/hierarchy2"/>
    <dgm:cxn modelId="{C61D5E02-83DC-4B3C-BFFC-DB66AFD6A661}" type="presParOf" srcId="{6BC6790D-C12A-484B-BD62-0E5BB5DB1C91}" destId="{C66F4C5B-A3A5-42BB-8582-3F38340DA457}" srcOrd="1" destOrd="0" presId="urn:microsoft.com/office/officeart/2005/8/layout/hierarchy2"/>
    <dgm:cxn modelId="{F877CBBC-3726-4EAA-8BD9-7C12A6910087}" type="presParOf" srcId="{68CDFD2D-DB03-423C-BF66-1398905354E1}" destId="{00C8A1B7-588B-45AA-A75D-6FD96768441F}" srcOrd="10" destOrd="0" presId="urn:microsoft.com/office/officeart/2005/8/layout/hierarchy2"/>
    <dgm:cxn modelId="{FC6A3F84-EC85-4529-8A5E-E3B49B59A377}" type="presParOf" srcId="{00C8A1B7-588B-45AA-A75D-6FD96768441F}" destId="{6EFEADA6-451E-43E0-8E93-E8BB94EE980F}" srcOrd="0" destOrd="0" presId="urn:microsoft.com/office/officeart/2005/8/layout/hierarchy2"/>
    <dgm:cxn modelId="{BF819EFC-0F2B-4B7A-B13D-A3E8B846F9DA}" type="presParOf" srcId="{68CDFD2D-DB03-423C-BF66-1398905354E1}" destId="{544C6956-1CEE-4427-ABEA-8D608E876F3B}" srcOrd="11" destOrd="0" presId="urn:microsoft.com/office/officeart/2005/8/layout/hierarchy2"/>
    <dgm:cxn modelId="{A482882F-309A-4099-9241-57C63A4831DB}" type="presParOf" srcId="{544C6956-1CEE-4427-ABEA-8D608E876F3B}" destId="{BEA243AF-665E-4E17-9710-446B007F058F}" srcOrd="0" destOrd="0" presId="urn:microsoft.com/office/officeart/2005/8/layout/hierarchy2"/>
    <dgm:cxn modelId="{9ED648A0-8B26-438D-846A-E8A468E24CE5}" type="presParOf" srcId="{544C6956-1CEE-4427-ABEA-8D608E876F3B}" destId="{609355B2-7A4C-4548-834C-8A608A6C1E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58E504-F836-4722-A4BE-65BD1292DA41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</a:rPr>
            <a:t>Verzorging</a:t>
          </a:r>
          <a:r>
            <a:rPr lang="en-US" sz="3200" b="1" dirty="0">
              <a:solidFill>
                <a:schemeClr val="bg1"/>
              </a:solidFill>
            </a:rPr>
            <a:t> van </a:t>
          </a:r>
          <a:r>
            <a:rPr lang="en-US" sz="3200" b="1" dirty="0" err="1">
              <a:solidFill>
                <a:schemeClr val="bg1"/>
              </a:solidFill>
            </a:rPr>
            <a:t>een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verdachte</a:t>
          </a:r>
          <a:r>
            <a:rPr lang="en-US" sz="3200" b="1" dirty="0">
              <a:solidFill>
                <a:schemeClr val="bg1"/>
              </a:solidFill>
            </a:rPr>
            <a:t> patient </a:t>
          </a:r>
          <a:br>
            <a:rPr lang="en-US" sz="3200" b="1" dirty="0">
              <a:solidFill>
                <a:schemeClr val="bg1"/>
              </a:solidFill>
            </a:rPr>
          </a:br>
          <a:r>
            <a:rPr lang="en-US" sz="3200" b="1" dirty="0">
              <a:solidFill>
                <a:schemeClr val="bg1"/>
              </a:solidFill>
            </a:rPr>
            <a:t>(</a:t>
          </a:r>
          <a:r>
            <a:rPr lang="en-US" sz="3200" b="1" dirty="0" err="1">
              <a:solidFill>
                <a:schemeClr val="bg1"/>
              </a:solidFill>
            </a:rPr>
            <a:t>kamer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binnengaan</a:t>
          </a:r>
          <a:r>
            <a:rPr lang="en-US" sz="3200" b="1" dirty="0">
              <a:solidFill>
                <a:schemeClr val="bg1"/>
              </a:solidFill>
            </a:rPr>
            <a:t>)</a:t>
          </a:r>
        </a:p>
      </dgm:t>
    </dgm:pt>
    <dgm:pt modelId="{89A9B0B8-79C2-46EC-AE09-6D657C1FD59C}" type="parTrans" cxnId="{AB9D3752-C0BA-42E1-BBAA-6EA1A06B08A6}">
      <dgm:prSet/>
      <dgm:spPr/>
      <dgm:t>
        <a:bodyPr/>
        <a:lstStyle/>
        <a:p>
          <a:endParaRPr lang="en-US" b="1"/>
        </a:p>
      </dgm:t>
    </dgm:pt>
    <dgm:pt modelId="{382B2B90-DF01-46A0-8794-AF76A0F6B020}" type="sibTrans" cxnId="{AB9D3752-C0BA-42E1-BBAA-6EA1A06B08A6}">
      <dgm:prSet/>
      <dgm:spPr/>
      <dgm:t>
        <a:bodyPr/>
        <a:lstStyle/>
        <a:p>
          <a:endParaRPr lang="en-US" b="1"/>
        </a:p>
      </dgm:t>
    </dgm:pt>
    <dgm:pt modelId="{258AF66C-C499-4879-ADB8-3E2511161E92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Handen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ontsmetten</a:t>
          </a:r>
          <a:r>
            <a:rPr lang="en-US" sz="2000" b="1" dirty="0">
              <a:solidFill>
                <a:schemeClr val="bg1"/>
              </a:solidFill>
            </a:rPr>
            <a:t> (30 sec.) of </a:t>
          </a:r>
          <a:r>
            <a:rPr lang="en-US" sz="2000" b="1" dirty="0" err="1">
              <a:solidFill>
                <a:schemeClr val="bg1"/>
              </a:solidFill>
            </a:rPr>
            <a:t>wassen</a:t>
          </a:r>
          <a:r>
            <a:rPr lang="en-US" sz="2000" b="1" dirty="0">
              <a:solidFill>
                <a:schemeClr val="bg1"/>
              </a:solidFill>
            </a:rPr>
            <a:t> (60 sec)</a:t>
          </a:r>
        </a:p>
      </dgm:t>
    </dgm:pt>
    <dgm:pt modelId="{0FBAF9C7-20A5-49CB-99CB-0F66CFAF8CB9}" type="parTrans" cxnId="{7F015E2E-C9DE-40D9-A881-B2A9277E25A5}">
      <dgm:prSet/>
      <dgm:spPr/>
      <dgm:t>
        <a:bodyPr/>
        <a:lstStyle/>
        <a:p>
          <a:endParaRPr lang="en-US" b="1"/>
        </a:p>
      </dgm:t>
    </dgm:pt>
    <dgm:pt modelId="{667F6845-C5E4-4C60-AA1F-9D22E86DF1D9}" type="sibTrans" cxnId="{7F015E2E-C9DE-40D9-A881-B2A9277E25A5}">
      <dgm:prSet/>
      <dgm:spPr/>
      <dgm:t>
        <a:bodyPr/>
        <a:lstStyle/>
        <a:p>
          <a:endParaRPr lang="en-US" b="1"/>
        </a:p>
      </dgm:t>
    </dgm:pt>
    <dgm:pt modelId="{2B6796A5-6464-4614-9D4F-DF0BC024EBDB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Face shield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opzetten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3EA54EFB-13BE-4232-B685-F951D8151312}" type="parTrans" cxnId="{FA4DF666-33FA-456E-B403-D83AEF3588CA}">
      <dgm:prSet/>
      <dgm:spPr/>
      <dgm:t>
        <a:bodyPr/>
        <a:lstStyle/>
        <a:p>
          <a:endParaRPr lang="en-US" b="1"/>
        </a:p>
      </dgm:t>
    </dgm:pt>
    <dgm:pt modelId="{2C0E2D27-1F9A-49F2-8368-28C00A830613}" type="sibTrans" cxnId="{FA4DF666-33FA-456E-B403-D83AEF3588CA}">
      <dgm:prSet/>
      <dgm:spPr/>
      <dgm:t>
        <a:bodyPr/>
        <a:lstStyle/>
        <a:p>
          <a:endParaRPr lang="en-US" b="1"/>
        </a:p>
      </dgm:t>
    </dgm:pt>
    <dgm:pt modelId="{B84714A8-F329-44DF-A5A0-18879B66CC65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Handschoenen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aandoen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3D3BEB9-9E2B-421D-A29A-EA330F44C60A}" type="parTrans" cxnId="{ACD65581-01DF-4FC5-872C-DA49208B826D}">
      <dgm:prSet/>
      <dgm:spPr/>
      <dgm:t>
        <a:bodyPr/>
        <a:lstStyle/>
        <a:p>
          <a:endParaRPr lang="en-US" b="1"/>
        </a:p>
      </dgm:t>
    </dgm:pt>
    <dgm:pt modelId="{3CF842CC-763B-43D1-94A0-4437AA02F19E}" type="sibTrans" cxnId="{ACD65581-01DF-4FC5-872C-DA49208B826D}">
      <dgm:prSet/>
      <dgm:spPr/>
      <dgm:t>
        <a:bodyPr/>
        <a:lstStyle/>
        <a:p>
          <a:endParaRPr lang="en-US" b="1"/>
        </a:p>
      </dgm:t>
    </dgm:pt>
    <dgm:pt modelId="{922E7F59-8B22-4B7B-8591-442C176BD333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Schort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aandoen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volgens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de procedure</a:t>
          </a:r>
        </a:p>
      </dgm:t>
    </dgm:pt>
    <dgm:pt modelId="{9F10BF29-3B9C-46BA-8A7B-D9E6618B29EB}" type="parTrans" cxnId="{D0EC9FB0-78EA-4FAC-9C14-B3BCA9B52D2C}">
      <dgm:prSet/>
      <dgm:spPr/>
      <dgm:t>
        <a:bodyPr/>
        <a:lstStyle/>
        <a:p>
          <a:endParaRPr lang="en-US" b="1"/>
        </a:p>
      </dgm:t>
    </dgm:pt>
    <dgm:pt modelId="{90FA948A-A9BF-4989-AEAA-75B2C6376E0C}" type="sibTrans" cxnId="{D0EC9FB0-78EA-4FAC-9C14-B3BCA9B52D2C}">
      <dgm:prSet/>
      <dgm:spPr/>
      <dgm:t>
        <a:bodyPr/>
        <a:lstStyle/>
        <a:p>
          <a:endParaRPr lang="en-US" b="1"/>
        </a:p>
      </dgm:t>
    </dgm:pt>
    <dgm:pt modelId="{C3209320-729C-49FD-AF5A-6D26A615E446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Verzorgende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taak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uitvoeren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97685AF4-90A5-4964-BB56-CD9DF51EA7BD}" type="parTrans" cxnId="{EAE54E3E-99AB-4A4E-9F88-BA377C262479}">
      <dgm:prSet/>
      <dgm:spPr/>
      <dgm:t>
        <a:bodyPr/>
        <a:lstStyle/>
        <a:p>
          <a:endParaRPr lang="en-US" b="1"/>
        </a:p>
      </dgm:t>
    </dgm:pt>
    <dgm:pt modelId="{A1D85E0A-6083-4655-8E6C-C76A9A2670BF}" type="sibTrans" cxnId="{EAE54E3E-99AB-4A4E-9F88-BA377C262479}">
      <dgm:prSet/>
      <dgm:spPr/>
      <dgm:t>
        <a:bodyPr/>
        <a:lstStyle/>
        <a:p>
          <a:endParaRPr lang="en-US" b="1"/>
        </a:p>
      </dgm:t>
    </dgm:pt>
    <dgm:pt modelId="{2D2C0FAA-DDF9-4D04-A636-FCBA1C926025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Mondmasker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aandoen</a:t>
          </a:r>
          <a:r>
            <a:rPr lang="en-US" sz="2000" b="1" dirty="0">
              <a:solidFill>
                <a:schemeClr val="bg1"/>
              </a:solidFill>
            </a:rPr>
            <a:t> </a:t>
          </a:r>
        </a:p>
      </dgm:t>
    </dgm:pt>
    <dgm:pt modelId="{3E026CAB-2FAC-4B58-AF3C-0D6930F14B49}" type="parTrans" cxnId="{44DC62F7-074E-44B5-B788-6B4654E57859}">
      <dgm:prSet/>
      <dgm:spPr/>
      <dgm:t>
        <a:bodyPr/>
        <a:lstStyle/>
        <a:p>
          <a:endParaRPr lang="en-US"/>
        </a:p>
      </dgm:t>
    </dgm:pt>
    <dgm:pt modelId="{84DB2880-6DC5-487A-A34D-F1E5686D157B}" type="sibTrans" cxnId="{44DC62F7-074E-44B5-B788-6B4654E57859}">
      <dgm:prSet/>
      <dgm:spPr/>
      <dgm:t>
        <a:bodyPr/>
        <a:lstStyle/>
        <a:p>
          <a:endParaRPr lang="en-US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E5DB65-1406-4750-BC05-316E76D4A594}" type="pres">
      <dgm:prSet presAssocID="{5B58E504-F836-4722-A4BE-65BD1292DA41}" presName="root1" presStyleCnt="0"/>
      <dgm:spPr/>
    </dgm:pt>
    <dgm:pt modelId="{A7F2E64F-D26A-4B52-B076-E9036B94588D}" type="pres">
      <dgm:prSet presAssocID="{5B58E504-F836-4722-A4BE-65BD1292DA41}" presName="LevelOneTextNode" presStyleLbl="node0" presStyleIdx="0" presStyleCnt="1" custScaleX="189521" custScaleY="190175" custLinFactNeighborX="10409" custLinFactNeighborY="-8019">
        <dgm:presLayoutVars>
          <dgm:chPref val="3"/>
        </dgm:presLayoutVars>
      </dgm:prSet>
      <dgm:spPr/>
    </dgm:pt>
    <dgm:pt modelId="{68CDFD2D-DB03-423C-BF66-1398905354E1}" type="pres">
      <dgm:prSet presAssocID="{5B58E504-F836-4722-A4BE-65BD1292DA41}" presName="level2hierChild" presStyleCnt="0"/>
      <dgm:spPr/>
    </dgm:pt>
    <dgm:pt modelId="{3E00084F-3189-436A-BFA3-1CB62DAA5A57}" type="pres">
      <dgm:prSet presAssocID="{0FBAF9C7-20A5-49CB-99CB-0F66CFAF8CB9}" presName="conn2-1" presStyleLbl="parChTrans1D2" presStyleIdx="0" presStyleCnt="6"/>
      <dgm:spPr/>
    </dgm:pt>
    <dgm:pt modelId="{A2668AF7-4968-41A9-B492-C8B053B6E5EC}" type="pres">
      <dgm:prSet presAssocID="{0FBAF9C7-20A5-49CB-99CB-0F66CFAF8CB9}" presName="connTx" presStyleLbl="parChTrans1D2" presStyleIdx="0" presStyleCnt="6"/>
      <dgm:spPr/>
    </dgm:pt>
    <dgm:pt modelId="{B548D667-B6E1-445E-8D3F-F9F15309DBB2}" type="pres">
      <dgm:prSet presAssocID="{258AF66C-C499-4879-ADB8-3E2511161E92}" presName="root2" presStyleCnt="0"/>
      <dgm:spPr/>
    </dgm:pt>
    <dgm:pt modelId="{078C9727-7A51-4C6F-A555-584D0793FF8D}" type="pres">
      <dgm:prSet presAssocID="{258AF66C-C499-4879-ADB8-3E2511161E92}" presName="LevelTwoTextNode" presStyleLbl="node2" presStyleIdx="0" presStyleCnt="6" custScaleX="215391" custScaleY="74776" custLinFactNeighborX="3351" custLinFactNeighborY="-5476">
        <dgm:presLayoutVars>
          <dgm:chPref val="3"/>
        </dgm:presLayoutVars>
      </dgm:prSet>
      <dgm:spPr/>
    </dgm:pt>
    <dgm:pt modelId="{87562A98-B6AF-4B4A-9DC6-56998E161699}" type="pres">
      <dgm:prSet presAssocID="{258AF66C-C499-4879-ADB8-3E2511161E92}" presName="level3hierChild" presStyleCnt="0"/>
      <dgm:spPr/>
    </dgm:pt>
    <dgm:pt modelId="{F8473F7D-AB9D-493D-AB53-79962AC95DE0}" type="pres">
      <dgm:prSet presAssocID="{3E026CAB-2FAC-4B58-AF3C-0D6930F14B49}" presName="conn2-1" presStyleLbl="parChTrans1D2" presStyleIdx="1" presStyleCnt="6"/>
      <dgm:spPr/>
    </dgm:pt>
    <dgm:pt modelId="{EB080942-400C-4BD6-BC70-D4FBE22DE9B6}" type="pres">
      <dgm:prSet presAssocID="{3E026CAB-2FAC-4B58-AF3C-0D6930F14B49}" presName="connTx" presStyleLbl="parChTrans1D2" presStyleIdx="1" presStyleCnt="6"/>
      <dgm:spPr/>
    </dgm:pt>
    <dgm:pt modelId="{65F8076C-2F82-4D7C-8E3A-C7E2CE374200}" type="pres">
      <dgm:prSet presAssocID="{2D2C0FAA-DDF9-4D04-A636-FCBA1C926025}" presName="root2" presStyleCnt="0"/>
      <dgm:spPr/>
    </dgm:pt>
    <dgm:pt modelId="{0ACEB1BB-7DB4-4255-8CF8-AC94A1000BCE}" type="pres">
      <dgm:prSet presAssocID="{2D2C0FAA-DDF9-4D04-A636-FCBA1C926025}" presName="LevelTwoTextNode" presStyleLbl="node2" presStyleIdx="1" presStyleCnt="6" custScaleX="215391" custScaleY="54202" custLinFactNeighborX="3351" custLinFactNeighborY="-9783">
        <dgm:presLayoutVars>
          <dgm:chPref val="3"/>
        </dgm:presLayoutVars>
      </dgm:prSet>
      <dgm:spPr/>
    </dgm:pt>
    <dgm:pt modelId="{6AF2DA57-E631-4285-BD9B-189DE04BEB60}" type="pres">
      <dgm:prSet presAssocID="{2D2C0FAA-DDF9-4D04-A636-FCBA1C926025}" presName="level3hierChild" presStyleCnt="0"/>
      <dgm:spPr/>
    </dgm:pt>
    <dgm:pt modelId="{C9A84DD3-15A5-4B81-A510-F1D031AD5C44}" type="pres">
      <dgm:prSet presAssocID="{3EA54EFB-13BE-4232-B685-F951D8151312}" presName="conn2-1" presStyleLbl="parChTrans1D2" presStyleIdx="2" presStyleCnt="6"/>
      <dgm:spPr/>
    </dgm:pt>
    <dgm:pt modelId="{018A6A51-E992-4E87-8F09-9572421B94D3}" type="pres">
      <dgm:prSet presAssocID="{3EA54EFB-13BE-4232-B685-F951D8151312}" presName="connTx" presStyleLbl="parChTrans1D2" presStyleIdx="2" presStyleCnt="6"/>
      <dgm:spPr/>
    </dgm:pt>
    <dgm:pt modelId="{638E0B6D-D31D-4C2E-8A42-4DBD10E87CA4}" type="pres">
      <dgm:prSet presAssocID="{2B6796A5-6464-4614-9D4F-DF0BC024EBDB}" presName="root2" presStyleCnt="0"/>
      <dgm:spPr/>
    </dgm:pt>
    <dgm:pt modelId="{A4E206A7-100E-4397-8C6A-ADBEEE084787}" type="pres">
      <dgm:prSet presAssocID="{2B6796A5-6464-4614-9D4F-DF0BC024EBDB}" presName="LevelTwoTextNode" presStyleLbl="node2" presStyleIdx="2" presStyleCnt="6" custScaleX="215391" custScaleY="57614" custLinFactY="46628" custLinFactNeighborX="3351" custLinFactNeighborY="100000">
        <dgm:presLayoutVars>
          <dgm:chPref val="3"/>
        </dgm:presLayoutVars>
      </dgm:prSet>
      <dgm:spPr/>
    </dgm:pt>
    <dgm:pt modelId="{3F37B68F-C529-4101-B3CE-021BB2B7E75D}" type="pres">
      <dgm:prSet presAssocID="{2B6796A5-6464-4614-9D4F-DF0BC024EBDB}" presName="level3hierChild" presStyleCnt="0"/>
      <dgm:spPr/>
    </dgm:pt>
    <dgm:pt modelId="{D4FB2EE8-6AD9-4576-856A-55766FA306A6}" type="pres">
      <dgm:prSet presAssocID="{F3D3BEB9-9E2B-421D-A29A-EA330F44C60A}" presName="conn2-1" presStyleLbl="parChTrans1D2" presStyleIdx="3" presStyleCnt="6"/>
      <dgm:spPr/>
    </dgm:pt>
    <dgm:pt modelId="{0060FF90-CB94-4DDC-AD33-4D44111A5B3D}" type="pres">
      <dgm:prSet presAssocID="{F3D3BEB9-9E2B-421D-A29A-EA330F44C60A}" presName="connTx" presStyleLbl="parChTrans1D2" presStyleIdx="3" presStyleCnt="6"/>
      <dgm:spPr/>
    </dgm:pt>
    <dgm:pt modelId="{33EE902A-13A2-411E-980E-0A2BA8ABB220}" type="pres">
      <dgm:prSet presAssocID="{B84714A8-F329-44DF-A5A0-18879B66CC65}" presName="root2" presStyleCnt="0"/>
      <dgm:spPr/>
    </dgm:pt>
    <dgm:pt modelId="{C49EB1EA-32FB-4764-9C18-FDF0F1BE91CA}" type="pres">
      <dgm:prSet presAssocID="{B84714A8-F329-44DF-A5A0-18879B66CC65}" presName="LevelTwoTextNode" presStyleLbl="node2" presStyleIdx="3" presStyleCnt="6" custScaleX="215391" custScaleY="40116" custLinFactNeighborX="3351" custLinFactNeighborY="6330">
        <dgm:presLayoutVars>
          <dgm:chPref val="3"/>
        </dgm:presLayoutVars>
      </dgm:prSet>
      <dgm:spPr/>
    </dgm:pt>
    <dgm:pt modelId="{129857B7-C6EF-418F-BA50-39725A20B561}" type="pres">
      <dgm:prSet presAssocID="{B84714A8-F329-44DF-A5A0-18879B66CC65}" presName="level3hierChild" presStyleCnt="0"/>
      <dgm:spPr/>
    </dgm:pt>
    <dgm:pt modelId="{0C450A1D-888F-4384-8D20-4906A15E43D4}" type="pres">
      <dgm:prSet presAssocID="{9F10BF29-3B9C-46BA-8A7B-D9E6618B29EB}" presName="conn2-1" presStyleLbl="parChTrans1D2" presStyleIdx="4" presStyleCnt="6"/>
      <dgm:spPr/>
    </dgm:pt>
    <dgm:pt modelId="{1CFF6952-4060-4AF6-835D-83A2BD4EA671}" type="pres">
      <dgm:prSet presAssocID="{9F10BF29-3B9C-46BA-8A7B-D9E6618B29EB}" presName="connTx" presStyleLbl="parChTrans1D2" presStyleIdx="4" presStyleCnt="6"/>
      <dgm:spPr/>
    </dgm:pt>
    <dgm:pt modelId="{22E03EAD-7481-46BC-BE31-2022D04B6793}" type="pres">
      <dgm:prSet presAssocID="{922E7F59-8B22-4B7B-8591-442C176BD333}" presName="root2" presStyleCnt="0"/>
      <dgm:spPr/>
    </dgm:pt>
    <dgm:pt modelId="{9C9FD9B2-8960-4BE3-9E22-7D6A3CCEB945}" type="pres">
      <dgm:prSet presAssocID="{922E7F59-8B22-4B7B-8591-442C176BD333}" presName="LevelTwoTextNode" presStyleLbl="node2" presStyleIdx="4" presStyleCnt="6" custScaleX="215391" custScaleY="59379" custLinFactY="-39031" custLinFactNeighborX="3351" custLinFactNeighborY="-100000">
        <dgm:presLayoutVars>
          <dgm:chPref val="3"/>
        </dgm:presLayoutVars>
      </dgm:prSet>
      <dgm:spPr/>
    </dgm:pt>
    <dgm:pt modelId="{604428B5-870A-4F50-A263-2A41BA3370FC}" type="pres">
      <dgm:prSet presAssocID="{922E7F59-8B22-4B7B-8591-442C176BD333}" presName="level3hierChild" presStyleCnt="0"/>
      <dgm:spPr/>
    </dgm:pt>
    <dgm:pt modelId="{E146C324-5557-463D-8990-EB3652449A7F}" type="pres">
      <dgm:prSet presAssocID="{97685AF4-90A5-4964-BB56-CD9DF51EA7BD}" presName="conn2-1" presStyleLbl="parChTrans1D2" presStyleIdx="5" presStyleCnt="6"/>
      <dgm:spPr/>
    </dgm:pt>
    <dgm:pt modelId="{3CDCB836-A309-49FD-ACC5-E3C479CC3538}" type="pres">
      <dgm:prSet presAssocID="{97685AF4-90A5-4964-BB56-CD9DF51EA7BD}" presName="connTx" presStyleLbl="parChTrans1D2" presStyleIdx="5" presStyleCnt="6"/>
      <dgm:spPr/>
    </dgm:pt>
    <dgm:pt modelId="{D2F2D946-0395-496C-93A1-6E3383DE5CFE}" type="pres">
      <dgm:prSet presAssocID="{C3209320-729C-49FD-AF5A-6D26A615E446}" presName="root2" presStyleCnt="0"/>
      <dgm:spPr/>
    </dgm:pt>
    <dgm:pt modelId="{B4DF142E-8932-430B-B4DE-EA06574C5E98}" type="pres">
      <dgm:prSet presAssocID="{C3209320-729C-49FD-AF5A-6D26A615E446}" presName="LevelTwoTextNode" presStyleLbl="node2" presStyleIdx="5" presStyleCnt="6" custScaleX="215391" custScaleY="52953" custLinFactNeighborX="3351" custLinFactNeighborY="19724">
        <dgm:presLayoutVars>
          <dgm:chPref val="3"/>
        </dgm:presLayoutVars>
      </dgm:prSet>
      <dgm:spPr/>
    </dgm:pt>
    <dgm:pt modelId="{4279D68F-7F2D-44D8-B063-06CB8CDD8B53}" type="pres">
      <dgm:prSet presAssocID="{C3209320-729C-49FD-AF5A-6D26A615E446}" presName="level3hierChild" presStyleCnt="0"/>
      <dgm:spPr/>
    </dgm:pt>
  </dgm:ptLst>
  <dgm:cxnLst>
    <dgm:cxn modelId="{81E69B04-54EC-4BDE-A59F-1C31749EB8CA}" type="presOf" srcId="{3EA54EFB-13BE-4232-B685-F951D8151312}" destId="{018A6A51-E992-4E87-8F09-9572421B94D3}" srcOrd="1" destOrd="0" presId="urn:microsoft.com/office/officeart/2005/8/layout/hierarchy2"/>
    <dgm:cxn modelId="{86A86E05-1FDB-4A72-A355-449F57672681}" type="presOf" srcId="{3E026CAB-2FAC-4B58-AF3C-0D6930F14B49}" destId="{F8473F7D-AB9D-493D-AB53-79962AC95DE0}" srcOrd="0" destOrd="0" presId="urn:microsoft.com/office/officeart/2005/8/layout/hierarchy2"/>
    <dgm:cxn modelId="{BCA9C616-929A-4F8A-AC6A-AD3B4F31AB76}" type="presOf" srcId="{F3D3BEB9-9E2B-421D-A29A-EA330F44C60A}" destId="{D4FB2EE8-6AD9-4576-856A-55766FA306A6}" srcOrd="0" destOrd="0" presId="urn:microsoft.com/office/officeart/2005/8/layout/hierarchy2"/>
    <dgm:cxn modelId="{6EBBA21D-FC1F-4B17-8639-FB45D3629B73}" type="presOf" srcId="{B84714A8-F329-44DF-A5A0-18879B66CC65}" destId="{C49EB1EA-32FB-4764-9C18-FDF0F1BE91CA}" srcOrd="0" destOrd="0" presId="urn:microsoft.com/office/officeart/2005/8/layout/hierarchy2"/>
    <dgm:cxn modelId="{1D468D23-C648-41E6-892F-142FFD4EEC8A}" type="presOf" srcId="{F3D3BEB9-9E2B-421D-A29A-EA330F44C60A}" destId="{0060FF90-CB94-4DDC-AD33-4D44111A5B3D}" srcOrd="1" destOrd="0" presId="urn:microsoft.com/office/officeart/2005/8/layout/hierarchy2"/>
    <dgm:cxn modelId="{EB3F7029-7CB6-44CA-B965-00F3A54C7704}" type="presOf" srcId="{0FBAF9C7-20A5-49CB-99CB-0F66CFAF8CB9}" destId="{3E00084F-3189-436A-BFA3-1CB62DAA5A57}" srcOrd="0" destOrd="0" presId="urn:microsoft.com/office/officeart/2005/8/layout/hierarchy2"/>
    <dgm:cxn modelId="{ECF11D2C-80EC-4873-AFD6-1ED80F0ABB97}" type="presOf" srcId="{97685AF4-90A5-4964-BB56-CD9DF51EA7BD}" destId="{E146C324-5557-463D-8990-EB3652449A7F}" srcOrd="0" destOrd="0" presId="urn:microsoft.com/office/officeart/2005/8/layout/hierarchy2"/>
    <dgm:cxn modelId="{7F015E2E-C9DE-40D9-A881-B2A9277E25A5}" srcId="{5B58E504-F836-4722-A4BE-65BD1292DA41}" destId="{258AF66C-C499-4879-ADB8-3E2511161E92}" srcOrd="0" destOrd="0" parTransId="{0FBAF9C7-20A5-49CB-99CB-0F66CFAF8CB9}" sibTransId="{667F6845-C5E4-4C60-AA1F-9D22E86DF1D9}"/>
    <dgm:cxn modelId="{EAE54E3E-99AB-4A4E-9F88-BA377C262479}" srcId="{5B58E504-F836-4722-A4BE-65BD1292DA41}" destId="{C3209320-729C-49FD-AF5A-6D26A615E446}" srcOrd="5" destOrd="0" parTransId="{97685AF4-90A5-4964-BB56-CD9DF51EA7BD}" sibTransId="{A1D85E0A-6083-4655-8E6C-C76A9A2670BF}"/>
    <dgm:cxn modelId="{58A5995B-28D6-439D-8ABE-043C27A5BCF3}" type="presOf" srcId="{97685AF4-90A5-4964-BB56-CD9DF51EA7BD}" destId="{3CDCB836-A309-49FD-ACC5-E3C479CC3538}" srcOrd="1" destOrd="0" presId="urn:microsoft.com/office/officeart/2005/8/layout/hierarchy2"/>
    <dgm:cxn modelId="{276C2445-EC1B-4862-8A1B-7CB63014C8A9}" type="presOf" srcId="{0FBAF9C7-20A5-49CB-99CB-0F66CFAF8CB9}" destId="{A2668AF7-4968-41A9-B492-C8B053B6E5EC}" srcOrd="1" destOrd="0" presId="urn:microsoft.com/office/officeart/2005/8/layout/hierarchy2"/>
    <dgm:cxn modelId="{D76D5C66-DBE7-4AE4-AEA1-CDE8EAC77858}" type="presOf" srcId="{3E026CAB-2FAC-4B58-AF3C-0D6930F14B49}" destId="{EB080942-400C-4BD6-BC70-D4FBE22DE9B6}" srcOrd="1" destOrd="0" presId="urn:microsoft.com/office/officeart/2005/8/layout/hierarchy2"/>
    <dgm:cxn modelId="{FA4DF666-33FA-456E-B403-D83AEF3588CA}" srcId="{5B58E504-F836-4722-A4BE-65BD1292DA41}" destId="{2B6796A5-6464-4614-9D4F-DF0BC024EBDB}" srcOrd="2" destOrd="0" parTransId="{3EA54EFB-13BE-4232-B685-F951D8151312}" sibTransId="{2C0E2D27-1F9A-49F2-8368-28C00A830613}"/>
    <dgm:cxn modelId="{11FBEB67-7912-44A1-B6C2-3C694328CCDA}" type="presOf" srcId="{5B58E504-F836-4722-A4BE-65BD1292DA41}" destId="{A7F2E64F-D26A-4B52-B076-E9036B94588D}" srcOrd="0" destOrd="0" presId="urn:microsoft.com/office/officeart/2005/8/layout/hierarchy2"/>
    <dgm:cxn modelId="{7D51606A-1A7C-463A-B238-7C2AB49CA503}" type="presOf" srcId="{C3209320-729C-49FD-AF5A-6D26A615E446}" destId="{B4DF142E-8932-430B-B4DE-EA06574C5E98}" srcOrd="0" destOrd="0" presId="urn:microsoft.com/office/officeart/2005/8/layout/hierarchy2"/>
    <dgm:cxn modelId="{37E15F4D-9D3B-4264-A65B-0B0B4622DDBC}" type="presOf" srcId="{922E7F59-8B22-4B7B-8591-442C176BD333}" destId="{9C9FD9B2-8960-4BE3-9E22-7D6A3CCEB945}" srcOrd="0" destOrd="0" presId="urn:microsoft.com/office/officeart/2005/8/layout/hierarchy2"/>
    <dgm:cxn modelId="{AB9D3752-C0BA-42E1-BBAA-6EA1A06B08A6}" srcId="{C777C5C0-C47B-440D-84F7-217CDC59475F}" destId="{5B58E504-F836-4722-A4BE-65BD1292DA41}" srcOrd="0" destOrd="0" parTransId="{89A9B0B8-79C2-46EC-AE09-6D657C1FD59C}" sibTransId="{382B2B90-DF01-46A0-8794-AF76A0F6B020}"/>
    <dgm:cxn modelId="{4AE4EB7C-90B7-401A-8FAC-26CA4AE750AB}" type="presOf" srcId="{258AF66C-C499-4879-ADB8-3E2511161E92}" destId="{078C9727-7A51-4C6F-A555-584D0793FF8D}" srcOrd="0" destOrd="0" presId="urn:microsoft.com/office/officeart/2005/8/layout/hierarchy2"/>
    <dgm:cxn modelId="{ACD65581-01DF-4FC5-872C-DA49208B826D}" srcId="{5B58E504-F836-4722-A4BE-65BD1292DA41}" destId="{B84714A8-F329-44DF-A5A0-18879B66CC65}" srcOrd="3" destOrd="0" parTransId="{F3D3BEB9-9E2B-421D-A29A-EA330F44C60A}" sibTransId="{3CF842CC-763B-43D1-94A0-4437AA02F19E}"/>
    <dgm:cxn modelId="{D0EC9FB0-78EA-4FAC-9C14-B3BCA9B52D2C}" srcId="{5B58E504-F836-4722-A4BE-65BD1292DA41}" destId="{922E7F59-8B22-4B7B-8591-442C176BD333}" srcOrd="4" destOrd="0" parTransId="{9F10BF29-3B9C-46BA-8A7B-D9E6618B29EB}" sibTransId="{90FA948A-A9BF-4989-AEAA-75B2C6376E0C}"/>
    <dgm:cxn modelId="{0F8568B5-40D9-4C2B-B093-234249F4A1B6}" type="presOf" srcId="{2B6796A5-6464-4614-9D4F-DF0BC024EBDB}" destId="{A4E206A7-100E-4397-8C6A-ADBEEE084787}" srcOrd="0" destOrd="0" presId="urn:microsoft.com/office/officeart/2005/8/layout/hierarchy2"/>
    <dgm:cxn modelId="{E2D181DF-4419-4C0E-8DF9-B0BC5E28EDE1}" type="presOf" srcId="{3EA54EFB-13BE-4232-B685-F951D8151312}" destId="{C9A84DD3-15A5-4B81-A510-F1D031AD5C44}" srcOrd="0" destOrd="0" presId="urn:microsoft.com/office/officeart/2005/8/layout/hierarchy2"/>
    <dgm:cxn modelId="{39C2BDDF-0C8D-4822-84CD-CB2BB486C112}" type="presOf" srcId="{2D2C0FAA-DDF9-4D04-A636-FCBA1C926025}" destId="{0ACEB1BB-7DB4-4255-8CF8-AC94A1000BCE}" srcOrd="0" destOrd="0" presId="urn:microsoft.com/office/officeart/2005/8/layout/hierarchy2"/>
    <dgm:cxn modelId="{766F56E8-9677-40FC-A5B8-311CB1219648}" type="presOf" srcId="{C777C5C0-C47B-440D-84F7-217CDC59475F}" destId="{188FCFE8-039C-4E3F-868D-B7A780FD2293}" srcOrd="0" destOrd="0" presId="urn:microsoft.com/office/officeart/2005/8/layout/hierarchy2"/>
    <dgm:cxn modelId="{53C86CF2-10BD-479D-A0D7-15DC93C8D676}" type="presOf" srcId="{9F10BF29-3B9C-46BA-8A7B-D9E6618B29EB}" destId="{1CFF6952-4060-4AF6-835D-83A2BD4EA671}" srcOrd="1" destOrd="0" presId="urn:microsoft.com/office/officeart/2005/8/layout/hierarchy2"/>
    <dgm:cxn modelId="{44DC62F7-074E-44B5-B788-6B4654E57859}" srcId="{5B58E504-F836-4722-A4BE-65BD1292DA41}" destId="{2D2C0FAA-DDF9-4D04-A636-FCBA1C926025}" srcOrd="1" destOrd="0" parTransId="{3E026CAB-2FAC-4B58-AF3C-0D6930F14B49}" sibTransId="{84DB2880-6DC5-487A-A34D-F1E5686D157B}"/>
    <dgm:cxn modelId="{C7897DFA-38DB-4D59-9B47-393760D0FB87}" type="presOf" srcId="{9F10BF29-3B9C-46BA-8A7B-D9E6618B29EB}" destId="{0C450A1D-888F-4384-8D20-4906A15E43D4}" srcOrd="0" destOrd="0" presId="urn:microsoft.com/office/officeart/2005/8/layout/hierarchy2"/>
    <dgm:cxn modelId="{6BFC0DD1-46A3-49ED-8C19-C687F3C02D20}" type="presParOf" srcId="{188FCFE8-039C-4E3F-868D-B7A780FD2293}" destId="{72E5DB65-1406-4750-BC05-316E76D4A594}" srcOrd="0" destOrd="0" presId="urn:microsoft.com/office/officeart/2005/8/layout/hierarchy2"/>
    <dgm:cxn modelId="{46BF96F1-0747-4E14-8215-69CCCADF6F66}" type="presParOf" srcId="{72E5DB65-1406-4750-BC05-316E76D4A594}" destId="{A7F2E64F-D26A-4B52-B076-E9036B94588D}" srcOrd="0" destOrd="0" presId="urn:microsoft.com/office/officeart/2005/8/layout/hierarchy2"/>
    <dgm:cxn modelId="{3ACFD96C-38F5-42D0-89A9-3E1C5C7B5753}" type="presParOf" srcId="{72E5DB65-1406-4750-BC05-316E76D4A594}" destId="{68CDFD2D-DB03-423C-BF66-1398905354E1}" srcOrd="1" destOrd="0" presId="urn:microsoft.com/office/officeart/2005/8/layout/hierarchy2"/>
    <dgm:cxn modelId="{FE1F3A0C-76EB-4E10-A6B9-E28638132AA3}" type="presParOf" srcId="{68CDFD2D-DB03-423C-BF66-1398905354E1}" destId="{3E00084F-3189-436A-BFA3-1CB62DAA5A57}" srcOrd="0" destOrd="0" presId="urn:microsoft.com/office/officeart/2005/8/layout/hierarchy2"/>
    <dgm:cxn modelId="{202DE154-4894-4616-A9AF-C4EFC0BF998C}" type="presParOf" srcId="{3E00084F-3189-436A-BFA3-1CB62DAA5A57}" destId="{A2668AF7-4968-41A9-B492-C8B053B6E5EC}" srcOrd="0" destOrd="0" presId="urn:microsoft.com/office/officeart/2005/8/layout/hierarchy2"/>
    <dgm:cxn modelId="{80292AF8-C9D0-413D-9EC6-E4BAA73F49A5}" type="presParOf" srcId="{68CDFD2D-DB03-423C-BF66-1398905354E1}" destId="{B548D667-B6E1-445E-8D3F-F9F15309DBB2}" srcOrd="1" destOrd="0" presId="urn:microsoft.com/office/officeart/2005/8/layout/hierarchy2"/>
    <dgm:cxn modelId="{ECDE9418-28AA-4472-A1D6-78136F9CA276}" type="presParOf" srcId="{B548D667-B6E1-445E-8D3F-F9F15309DBB2}" destId="{078C9727-7A51-4C6F-A555-584D0793FF8D}" srcOrd="0" destOrd="0" presId="urn:microsoft.com/office/officeart/2005/8/layout/hierarchy2"/>
    <dgm:cxn modelId="{30833962-69B5-4E7A-82AF-105417EEF80D}" type="presParOf" srcId="{B548D667-B6E1-445E-8D3F-F9F15309DBB2}" destId="{87562A98-B6AF-4B4A-9DC6-56998E161699}" srcOrd="1" destOrd="0" presId="urn:microsoft.com/office/officeart/2005/8/layout/hierarchy2"/>
    <dgm:cxn modelId="{0F1FD0E0-0FCE-41FD-80E6-AB8F9B764045}" type="presParOf" srcId="{68CDFD2D-DB03-423C-BF66-1398905354E1}" destId="{F8473F7D-AB9D-493D-AB53-79962AC95DE0}" srcOrd="2" destOrd="0" presId="urn:microsoft.com/office/officeart/2005/8/layout/hierarchy2"/>
    <dgm:cxn modelId="{8FCCC320-1808-4E8A-9A31-06B9FF65CB9F}" type="presParOf" srcId="{F8473F7D-AB9D-493D-AB53-79962AC95DE0}" destId="{EB080942-400C-4BD6-BC70-D4FBE22DE9B6}" srcOrd="0" destOrd="0" presId="urn:microsoft.com/office/officeart/2005/8/layout/hierarchy2"/>
    <dgm:cxn modelId="{30E209F3-39E7-41BE-B060-3B71A44F6A96}" type="presParOf" srcId="{68CDFD2D-DB03-423C-BF66-1398905354E1}" destId="{65F8076C-2F82-4D7C-8E3A-C7E2CE374200}" srcOrd="3" destOrd="0" presId="urn:microsoft.com/office/officeart/2005/8/layout/hierarchy2"/>
    <dgm:cxn modelId="{552557F5-ACB4-4EED-8002-46159984DA3D}" type="presParOf" srcId="{65F8076C-2F82-4D7C-8E3A-C7E2CE374200}" destId="{0ACEB1BB-7DB4-4255-8CF8-AC94A1000BCE}" srcOrd="0" destOrd="0" presId="urn:microsoft.com/office/officeart/2005/8/layout/hierarchy2"/>
    <dgm:cxn modelId="{DB91464D-94CC-45D0-AA4B-6145A8EFE130}" type="presParOf" srcId="{65F8076C-2F82-4D7C-8E3A-C7E2CE374200}" destId="{6AF2DA57-E631-4285-BD9B-189DE04BEB60}" srcOrd="1" destOrd="0" presId="urn:microsoft.com/office/officeart/2005/8/layout/hierarchy2"/>
    <dgm:cxn modelId="{D305091E-A3A6-494A-BE64-8F8538A2F9FB}" type="presParOf" srcId="{68CDFD2D-DB03-423C-BF66-1398905354E1}" destId="{C9A84DD3-15A5-4B81-A510-F1D031AD5C44}" srcOrd="4" destOrd="0" presId="urn:microsoft.com/office/officeart/2005/8/layout/hierarchy2"/>
    <dgm:cxn modelId="{99D8FF19-0E07-4B24-BD61-3276D24695AE}" type="presParOf" srcId="{C9A84DD3-15A5-4B81-A510-F1D031AD5C44}" destId="{018A6A51-E992-4E87-8F09-9572421B94D3}" srcOrd="0" destOrd="0" presId="urn:microsoft.com/office/officeart/2005/8/layout/hierarchy2"/>
    <dgm:cxn modelId="{2FDFDBE0-E9CE-403F-8089-0D5953F9E3DE}" type="presParOf" srcId="{68CDFD2D-DB03-423C-BF66-1398905354E1}" destId="{638E0B6D-D31D-4C2E-8A42-4DBD10E87CA4}" srcOrd="5" destOrd="0" presId="urn:microsoft.com/office/officeart/2005/8/layout/hierarchy2"/>
    <dgm:cxn modelId="{DE6E7AFE-40F8-46DF-BBD6-8DB960548282}" type="presParOf" srcId="{638E0B6D-D31D-4C2E-8A42-4DBD10E87CA4}" destId="{A4E206A7-100E-4397-8C6A-ADBEEE084787}" srcOrd="0" destOrd="0" presId="urn:microsoft.com/office/officeart/2005/8/layout/hierarchy2"/>
    <dgm:cxn modelId="{53B6456F-9191-43A9-B0E0-1409F538B2AB}" type="presParOf" srcId="{638E0B6D-D31D-4C2E-8A42-4DBD10E87CA4}" destId="{3F37B68F-C529-4101-B3CE-021BB2B7E75D}" srcOrd="1" destOrd="0" presId="urn:microsoft.com/office/officeart/2005/8/layout/hierarchy2"/>
    <dgm:cxn modelId="{1D9B3B43-0020-47DB-B89E-DA8E6E4FB8A1}" type="presParOf" srcId="{68CDFD2D-DB03-423C-BF66-1398905354E1}" destId="{D4FB2EE8-6AD9-4576-856A-55766FA306A6}" srcOrd="6" destOrd="0" presId="urn:microsoft.com/office/officeart/2005/8/layout/hierarchy2"/>
    <dgm:cxn modelId="{67B799CA-D230-4F7B-A0C4-0430C41AEFA2}" type="presParOf" srcId="{D4FB2EE8-6AD9-4576-856A-55766FA306A6}" destId="{0060FF90-CB94-4DDC-AD33-4D44111A5B3D}" srcOrd="0" destOrd="0" presId="urn:microsoft.com/office/officeart/2005/8/layout/hierarchy2"/>
    <dgm:cxn modelId="{53D8341D-3886-4C41-906B-5A2E76874A13}" type="presParOf" srcId="{68CDFD2D-DB03-423C-BF66-1398905354E1}" destId="{33EE902A-13A2-411E-980E-0A2BA8ABB220}" srcOrd="7" destOrd="0" presId="urn:microsoft.com/office/officeart/2005/8/layout/hierarchy2"/>
    <dgm:cxn modelId="{A55A2A9E-061E-43F1-838C-4244B811245B}" type="presParOf" srcId="{33EE902A-13A2-411E-980E-0A2BA8ABB220}" destId="{C49EB1EA-32FB-4764-9C18-FDF0F1BE91CA}" srcOrd="0" destOrd="0" presId="urn:microsoft.com/office/officeart/2005/8/layout/hierarchy2"/>
    <dgm:cxn modelId="{96D3D95B-13DD-40ED-84CA-101A645625B9}" type="presParOf" srcId="{33EE902A-13A2-411E-980E-0A2BA8ABB220}" destId="{129857B7-C6EF-418F-BA50-39725A20B561}" srcOrd="1" destOrd="0" presId="urn:microsoft.com/office/officeart/2005/8/layout/hierarchy2"/>
    <dgm:cxn modelId="{DAF66418-D72B-4353-B084-5DB3D7330ACF}" type="presParOf" srcId="{68CDFD2D-DB03-423C-BF66-1398905354E1}" destId="{0C450A1D-888F-4384-8D20-4906A15E43D4}" srcOrd="8" destOrd="0" presId="urn:microsoft.com/office/officeart/2005/8/layout/hierarchy2"/>
    <dgm:cxn modelId="{726F1CCE-2ABA-4C14-94C1-63988147119D}" type="presParOf" srcId="{0C450A1D-888F-4384-8D20-4906A15E43D4}" destId="{1CFF6952-4060-4AF6-835D-83A2BD4EA671}" srcOrd="0" destOrd="0" presId="urn:microsoft.com/office/officeart/2005/8/layout/hierarchy2"/>
    <dgm:cxn modelId="{63CB94C6-8C7E-4891-A302-2969967302EF}" type="presParOf" srcId="{68CDFD2D-DB03-423C-BF66-1398905354E1}" destId="{22E03EAD-7481-46BC-BE31-2022D04B6793}" srcOrd="9" destOrd="0" presId="urn:microsoft.com/office/officeart/2005/8/layout/hierarchy2"/>
    <dgm:cxn modelId="{77B7943B-F70F-4842-BD11-40D470234340}" type="presParOf" srcId="{22E03EAD-7481-46BC-BE31-2022D04B6793}" destId="{9C9FD9B2-8960-4BE3-9E22-7D6A3CCEB945}" srcOrd="0" destOrd="0" presId="urn:microsoft.com/office/officeart/2005/8/layout/hierarchy2"/>
    <dgm:cxn modelId="{010FC14A-1001-4BA6-A6FE-8DD490D7E04C}" type="presParOf" srcId="{22E03EAD-7481-46BC-BE31-2022D04B6793}" destId="{604428B5-870A-4F50-A263-2A41BA3370FC}" srcOrd="1" destOrd="0" presId="urn:microsoft.com/office/officeart/2005/8/layout/hierarchy2"/>
    <dgm:cxn modelId="{8FC9CBED-C2D3-4088-B078-51ED20091A8A}" type="presParOf" srcId="{68CDFD2D-DB03-423C-BF66-1398905354E1}" destId="{E146C324-5557-463D-8990-EB3652449A7F}" srcOrd="10" destOrd="0" presId="urn:microsoft.com/office/officeart/2005/8/layout/hierarchy2"/>
    <dgm:cxn modelId="{CF360ACA-A20E-45FD-8E9A-FFB7B7EBCBC8}" type="presParOf" srcId="{E146C324-5557-463D-8990-EB3652449A7F}" destId="{3CDCB836-A309-49FD-ACC5-E3C479CC3538}" srcOrd="0" destOrd="0" presId="urn:microsoft.com/office/officeart/2005/8/layout/hierarchy2"/>
    <dgm:cxn modelId="{67AE832C-4ED9-4C52-9F4A-6649743C2657}" type="presParOf" srcId="{68CDFD2D-DB03-423C-BF66-1398905354E1}" destId="{D2F2D946-0395-496C-93A1-6E3383DE5CFE}" srcOrd="11" destOrd="0" presId="urn:microsoft.com/office/officeart/2005/8/layout/hierarchy2"/>
    <dgm:cxn modelId="{06EBB1DA-1FD5-43B7-BCE9-9D2BCC825DC4}" type="presParOf" srcId="{D2F2D946-0395-496C-93A1-6E3383DE5CFE}" destId="{B4DF142E-8932-430B-B4DE-EA06574C5E98}" srcOrd="0" destOrd="0" presId="urn:microsoft.com/office/officeart/2005/8/layout/hierarchy2"/>
    <dgm:cxn modelId="{123CB32D-951D-4443-8208-EE9A8B113238}" type="presParOf" srcId="{D2F2D946-0395-496C-93A1-6E3383DE5CFE}" destId="{4279D68F-7F2D-44D8-B063-06CB8CDD8B5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58E504-F836-4722-A4BE-65BD1292DA41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3200" b="1" dirty="0" err="1">
              <a:solidFill>
                <a:schemeClr val="bg1"/>
              </a:solidFill>
            </a:rPr>
            <a:t>Pauze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nemen</a:t>
          </a:r>
          <a:endParaRPr lang="en-US" sz="3200" b="1" dirty="0">
            <a:solidFill>
              <a:schemeClr val="bg1"/>
            </a:solidFill>
          </a:endParaRPr>
        </a:p>
      </dgm:t>
    </dgm:pt>
    <dgm:pt modelId="{89A9B0B8-79C2-46EC-AE09-6D657C1FD59C}" type="parTrans" cxnId="{AB9D3752-C0BA-42E1-BBAA-6EA1A06B08A6}">
      <dgm:prSet/>
      <dgm:spPr/>
      <dgm:t>
        <a:bodyPr/>
        <a:lstStyle/>
        <a:p>
          <a:endParaRPr lang="en-US" b="1"/>
        </a:p>
      </dgm:t>
    </dgm:pt>
    <dgm:pt modelId="{382B2B90-DF01-46A0-8794-AF76A0F6B020}" type="sibTrans" cxnId="{AB9D3752-C0BA-42E1-BBAA-6EA1A06B08A6}">
      <dgm:prSet/>
      <dgm:spPr/>
      <dgm:t>
        <a:bodyPr/>
        <a:lstStyle/>
        <a:p>
          <a:endParaRPr lang="en-US" b="1"/>
        </a:p>
      </dgm:t>
    </dgm:pt>
    <dgm:pt modelId="{2B6796A5-6464-4614-9D4F-DF0BC024EBDB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Maaltijd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nemen</a:t>
          </a:r>
          <a:b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drinken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3EA54EFB-13BE-4232-B685-F951D8151312}" type="parTrans" cxnId="{FA4DF666-33FA-456E-B403-D83AEF3588CA}">
      <dgm:prSet/>
      <dgm:spPr/>
      <dgm:t>
        <a:bodyPr/>
        <a:lstStyle/>
        <a:p>
          <a:endParaRPr lang="en-US" b="1"/>
        </a:p>
      </dgm:t>
    </dgm:pt>
    <dgm:pt modelId="{2C0E2D27-1F9A-49F2-8368-28C00A830613}" type="sibTrans" cxnId="{FA4DF666-33FA-456E-B403-D83AEF3588CA}">
      <dgm:prSet/>
      <dgm:spPr/>
      <dgm:t>
        <a:bodyPr/>
        <a:lstStyle/>
        <a:p>
          <a:endParaRPr lang="en-US" b="1"/>
        </a:p>
      </dgm:t>
    </dgm:pt>
    <dgm:pt modelId="{B84714A8-F329-44DF-A5A0-18879B66CC65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Roken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3D3BEB9-9E2B-421D-A29A-EA330F44C60A}" type="parTrans" cxnId="{ACD65581-01DF-4FC5-872C-DA49208B826D}">
      <dgm:prSet/>
      <dgm:spPr/>
      <dgm:t>
        <a:bodyPr/>
        <a:lstStyle/>
        <a:p>
          <a:endParaRPr lang="en-US" b="1"/>
        </a:p>
      </dgm:t>
    </dgm:pt>
    <dgm:pt modelId="{3CF842CC-763B-43D1-94A0-4437AA02F19E}" type="sibTrans" cxnId="{ACD65581-01DF-4FC5-872C-DA49208B826D}">
      <dgm:prSet/>
      <dgm:spPr/>
      <dgm:t>
        <a:bodyPr/>
        <a:lstStyle/>
        <a:p>
          <a:endParaRPr lang="en-US" b="1"/>
        </a:p>
      </dgm:t>
    </dgm:pt>
    <dgm:pt modelId="{C3209320-729C-49FD-AF5A-6D26A615E446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Toiletbezoek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A1D85E0A-6083-4655-8E6C-C76A9A2670BF}" type="sibTrans" cxnId="{EAE54E3E-99AB-4A4E-9F88-BA377C262479}">
      <dgm:prSet/>
      <dgm:spPr/>
      <dgm:t>
        <a:bodyPr/>
        <a:lstStyle/>
        <a:p>
          <a:endParaRPr lang="en-US" b="1"/>
        </a:p>
      </dgm:t>
    </dgm:pt>
    <dgm:pt modelId="{97685AF4-90A5-4964-BB56-CD9DF51EA7BD}" type="parTrans" cxnId="{EAE54E3E-99AB-4A4E-9F88-BA377C262479}">
      <dgm:prSet/>
      <dgm:spPr/>
      <dgm:t>
        <a:bodyPr/>
        <a:lstStyle/>
        <a:p>
          <a:endParaRPr lang="en-US" b="1"/>
        </a:p>
      </dgm:t>
    </dgm:pt>
    <dgm:pt modelId="{BE3D5638-A3ED-4470-80BF-619BCC04DD0A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Mondmasker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afzetten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ontsmetten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of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/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drinken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mondmasker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aandoen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of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Tafel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kuisen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desinfecteren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6DB6064F-4A14-4CF9-8AA9-FF1F18AA2F43}" type="parTrans" cxnId="{F34633CD-0F31-4351-A023-950A3FF55770}">
      <dgm:prSet/>
      <dgm:spPr/>
      <dgm:t>
        <a:bodyPr/>
        <a:lstStyle/>
        <a:p>
          <a:endParaRPr lang="en-US" b="1"/>
        </a:p>
      </dgm:t>
    </dgm:pt>
    <dgm:pt modelId="{4D505EC8-D0DA-457E-834F-3760C4D59500}" type="sibTrans" cxnId="{F34633CD-0F31-4351-A023-950A3FF55770}">
      <dgm:prSet/>
      <dgm:spPr/>
      <dgm:t>
        <a:bodyPr/>
        <a:lstStyle/>
        <a:p>
          <a:endParaRPr lang="en-US" b="1"/>
        </a:p>
      </dgm:t>
    </dgm:pt>
    <dgm:pt modelId="{A4DCFBEA-E8BC-4CDD-8DBE-ED06FBC380D9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ontsmetten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voor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na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het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roken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0832B9C-8E2E-4D77-A71C-25BE3F8BC72B}" type="parTrans" cxnId="{B088738D-9976-4B67-82D2-0048793EB028}">
      <dgm:prSet/>
      <dgm:spPr/>
      <dgm:t>
        <a:bodyPr/>
        <a:lstStyle/>
        <a:p>
          <a:endParaRPr lang="en-US" b="1"/>
        </a:p>
      </dgm:t>
    </dgm:pt>
    <dgm:pt modelId="{344AB4DE-D06A-4465-A371-EB773F18E6EF}" type="sibTrans" cxnId="{B088738D-9976-4B67-82D2-0048793EB028}">
      <dgm:prSet/>
      <dgm:spPr/>
      <dgm:t>
        <a:bodyPr/>
        <a:lstStyle/>
        <a:p>
          <a:endParaRPr lang="en-US" b="1"/>
        </a:p>
      </dgm:t>
    </dgm:pt>
    <dgm:pt modelId="{68B63CAB-80FF-4CE3-9CDE-7AAAF88A3DB3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Altijd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C6A3CE72-494C-47B8-B5B1-ADBA786A2C39}" type="parTrans" cxnId="{909E64DE-20C9-41C5-9C51-1524CE7F56DB}">
      <dgm:prSet/>
      <dgm:spPr/>
      <dgm:t>
        <a:bodyPr/>
        <a:lstStyle/>
        <a:p>
          <a:endParaRPr lang="en-US" b="1"/>
        </a:p>
      </dgm:t>
    </dgm:pt>
    <dgm:pt modelId="{3D0B82F0-969A-423A-8DBB-9F6FBFD19AB6}" type="sibTrans" cxnId="{909E64DE-20C9-41C5-9C51-1524CE7F56DB}">
      <dgm:prSet/>
      <dgm:spPr/>
      <dgm:t>
        <a:bodyPr/>
        <a:lstStyle/>
        <a:p>
          <a:endParaRPr lang="en-US" b="1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E5DB65-1406-4750-BC05-316E76D4A594}" type="pres">
      <dgm:prSet presAssocID="{5B58E504-F836-4722-A4BE-65BD1292DA41}" presName="root1" presStyleCnt="0"/>
      <dgm:spPr/>
    </dgm:pt>
    <dgm:pt modelId="{A7F2E64F-D26A-4B52-B076-E9036B94588D}" type="pres">
      <dgm:prSet presAssocID="{5B58E504-F836-4722-A4BE-65BD1292DA41}" presName="LevelOneTextNode" presStyleLbl="node0" presStyleIdx="0" presStyleCnt="1" custScaleX="328357" custScaleY="151188" custLinFactNeighborX="-2278">
        <dgm:presLayoutVars>
          <dgm:chPref val="3"/>
        </dgm:presLayoutVars>
      </dgm:prSet>
      <dgm:spPr/>
    </dgm:pt>
    <dgm:pt modelId="{68CDFD2D-DB03-423C-BF66-1398905354E1}" type="pres">
      <dgm:prSet presAssocID="{5B58E504-F836-4722-A4BE-65BD1292DA41}" presName="level2hierChild" presStyleCnt="0"/>
      <dgm:spPr/>
    </dgm:pt>
    <dgm:pt modelId="{C9A84DD3-15A5-4B81-A510-F1D031AD5C44}" type="pres">
      <dgm:prSet presAssocID="{3EA54EFB-13BE-4232-B685-F951D8151312}" presName="conn2-1" presStyleLbl="parChTrans1D2" presStyleIdx="0" presStyleCnt="3"/>
      <dgm:spPr/>
    </dgm:pt>
    <dgm:pt modelId="{018A6A51-E992-4E87-8F09-9572421B94D3}" type="pres">
      <dgm:prSet presAssocID="{3EA54EFB-13BE-4232-B685-F951D8151312}" presName="connTx" presStyleLbl="parChTrans1D2" presStyleIdx="0" presStyleCnt="3"/>
      <dgm:spPr/>
    </dgm:pt>
    <dgm:pt modelId="{638E0B6D-D31D-4C2E-8A42-4DBD10E87CA4}" type="pres">
      <dgm:prSet presAssocID="{2B6796A5-6464-4614-9D4F-DF0BC024EBDB}" presName="root2" presStyleCnt="0"/>
      <dgm:spPr/>
    </dgm:pt>
    <dgm:pt modelId="{A4E206A7-100E-4397-8C6A-ADBEEE084787}" type="pres">
      <dgm:prSet presAssocID="{2B6796A5-6464-4614-9D4F-DF0BC024EBDB}" presName="LevelTwoTextNode" presStyleLbl="node2" presStyleIdx="0" presStyleCnt="3" custScaleX="283581" custScaleY="134768" custLinFactNeighborX="-735" custLinFactNeighborY="1672">
        <dgm:presLayoutVars>
          <dgm:chPref val="3"/>
        </dgm:presLayoutVars>
      </dgm:prSet>
      <dgm:spPr/>
    </dgm:pt>
    <dgm:pt modelId="{3F37B68F-C529-4101-B3CE-021BB2B7E75D}" type="pres">
      <dgm:prSet presAssocID="{2B6796A5-6464-4614-9D4F-DF0BC024EBDB}" presName="level3hierChild" presStyleCnt="0"/>
      <dgm:spPr/>
    </dgm:pt>
    <dgm:pt modelId="{D8697593-881E-49B8-A0F0-417275919FA1}" type="pres">
      <dgm:prSet presAssocID="{6DB6064F-4A14-4CF9-8AA9-FF1F18AA2F43}" presName="conn2-1" presStyleLbl="parChTrans1D3" presStyleIdx="0" presStyleCnt="3"/>
      <dgm:spPr/>
    </dgm:pt>
    <dgm:pt modelId="{F27A6961-9E98-415B-A1A4-ECC15930C41E}" type="pres">
      <dgm:prSet presAssocID="{6DB6064F-4A14-4CF9-8AA9-FF1F18AA2F43}" presName="connTx" presStyleLbl="parChTrans1D3" presStyleIdx="0" presStyleCnt="3"/>
      <dgm:spPr/>
    </dgm:pt>
    <dgm:pt modelId="{90A4DCFD-2031-4EBA-B21F-D4D368C519F1}" type="pres">
      <dgm:prSet presAssocID="{BE3D5638-A3ED-4470-80BF-619BCC04DD0A}" presName="root2" presStyleCnt="0"/>
      <dgm:spPr/>
    </dgm:pt>
    <dgm:pt modelId="{F55FC550-55E8-4A0A-BED6-940B2D8EEEFC}" type="pres">
      <dgm:prSet presAssocID="{BE3D5638-A3ED-4470-80BF-619BCC04DD0A}" presName="LevelTwoTextNode" presStyleLbl="node3" presStyleIdx="0" presStyleCnt="3" custScaleX="319522" custScaleY="592889">
        <dgm:presLayoutVars>
          <dgm:chPref val="3"/>
        </dgm:presLayoutVars>
      </dgm:prSet>
      <dgm:spPr/>
    </dgm:pt>
    <dgm:pt modelId="{ED3CE663-A0E2-458D-A835-72B3C6E3CDE4}" type="pres">
      <dgm:prSet presAssocID="{BE3D5638-A3ED-4470-80BF-619BCC04DD0A}" presName="level3hierChild" presStyleCnt="0"/>
      <dgm:spPr/>
    </dgm:pt>
    <dgm:pt modelId="{D4FB2EE8-6AD9-4576-856A-55766FA306A6}" type="pres">
      <dgm:prSet presAssocID="{F3D3BEB9-9E2B-421D-A29A-EA330F44C60A}" presName="conn2-1" presStyleLbl="parChTrans1D2" presStyleIdx="1" presStyleCnt="3"/>
      <dgm:spPr/>
    </dgm:pt>
    <dgm:pt modelId="{0060FF90-CB94-4DDC-AD33-4D44111A5B3D}" type="pres">
      <dgm:prSet presAssocID="{F3D3BEB9-9E2B-421D-A29A-EA330F44C60A}" presName="connTx" presStyleLbl="parChTrans1D2" presStyleIdx="1" presStyleCnt="3"/>
      <dgm:spPr/>
    </dgm:pt>
    <dgm:pt modelId="{33EE902A-13A2-411E-980E-0A2BA8ABB220}" type="pres">
      <dgm:prSet presAssocID="{B84714A8-F329-44DF-A5A0-18879B66CC65}" presName="root2" presStyleCnt="0"/>
      <dgm:spPr/>
    </dgm:pt>
    <dgm:pt modelId="{C49EB1EA-32FB-4764-9C18-FDF0F1BE91CA}" type="pres">
      <dgm:prSet presAssocID="{B84714A8-F329-44DF-A5A0-18879B66CC65}" presName="LevelTwoTextNode" presStyleLbl="node2" presStyleIdx="1" presStyleCnt="3" custScaleX="283581">
        <dgm:presLayoutVars>
          <dgm:chPref val="3"/>
        </dgm:presLayoutVars>
      </dgm:prSet>
      <dgm:spPr/>
    </dgm:pt>
    <dgm:pt modelId="{129857B7-C6EF-418F-BA50-39725A20B561}" type="pres">
      <dgm:prSet presAssocID="{B84714A8-F329-44DF-A5A0-18879B66CC65}" presName="level3hierChild" presStyleCnt="0"/>
      <dgm:spPr/>
    </dgm:pt>
    <dgm:pt modelId="{5FE79557-7B7E-490E-A208-CEE0016C7753}" type="pres">
      <dgm:prSet presAssocID="{C0832B9C-8E2E-4D77-A71C-25BE3F8BC72B}" presName="conn2-1" presStyleLbl="parChTrans1D3" presStyleIdx="1" presStyleCnt="3"/>
      <dgm:spPr/>
    </dgm:pt>
    <dgm:pt modelId="{68CF33D5-ADD6-407A-8205-236FC4EDA8B6}" type="pres">
      <dgm:prSet presAssocID="{C0832B9C-8E2E-4D77-A71C-25BE3F8BC72B}" presName="connTx" presStyleLbl="parChTrans1D3" presStyleIdx="1" presStyleCnt="3"/>
      <dgm:spPr/>
    </dgm:pt>
    <dgm:pt modelId="{287957BB-0B65-414E-9EE1-042E20FEB3A0}" type="pres">
      <dgm:prSet presAssocID="{A4DCFBEA-E8BC-4CDD-8DBE-ED06FBC380D9}" presName="root2" presStyleCnt="0"/>
      <dgm:spPr/>
    </dgm:pt>
    <dgm:pt modelId="{04CFD7A7-7116-497C-A159-52539F1D5040}" type="pres">
      <dgm:prSet presAssocID="{A4DCFBEA-E8BC-4CDD-8DBE-ED06FBC380D9}" presName="LevelTwoTextNode" presStyleLbl="node3" presStyleIdx="1" presStyleCnt="3" custScaleX="319859" custScaleY="248579">
        <dgm:presLayoutVars>
          <dgm:chPref val="3"/>
        </dgm:presLayoutVars>
      </dgm:prSet>
      <dgm:spPr/>
    </dgm:pt>
    <dgm:pt modelId="{2BC745B4-C804-460D-AADF-78A2F492DB67}" type="pres">
      <dgm:prSet presAssocID="{A4DCFBEA-E8BC-4CDD-8DBE-ED06FBC380D9}" presName="level3hierChild" presStyleCnt="0"/>
      <dgm:spPr/>
    </dgm:pt>
    <dgm:pt modelId="{E146C324-5557-463D-8990-EB3652449A7F}" type="pres">
      <dgm:prSet presAssocID="{97685AF4-90A5-4964-BB56-CD9DF51EA7BD}" presName="conn2-1" presStyleLbl="parChTrans1D2" presStyleIdx="2" presStyleCnt="3"/>
      <dgm:spPr/>
    </dgm:pt>
    <dgm:pt modelId="{3CDCB836-A309-49FD-ACC5-E3C479CC3538}" type="pres">
      <dgm:prSet presAssocID="{97685AF4-90A5-4964-BB56-CD9DF51EA7BD}" presName="connTx" presStyleLbl="parChTrans1D2" presStyleIdx="2" presStyleCnt="3"/>
      <dgm:spPr/>
    </dgm:pt>
    <dgm:pt modelId="{D2F2D946-0395-496C-93A1-6E3383DE5CFE}" type="pres">
      <dgm:prSet presAssocID="{C3209320-729C-49FD-AF5A-6D26A615E446}" presName="root2" presStyleCnt="0"/>
      <dgm:spPr/>
    </dgm:pt>
    <dgm:pt modelId="{B4DF142E-8932-430B-B4DE-EA06574C5E98}" type="pres">
      <dgm:prSet presAssocID="{C3209320-729C-49FD-AF5A-6D26A615E446}" presName="LevelTwoTextNode" presStyleLbl="node2" presStyleIdx="2" presStyleCnt="3" custScaleX="283581">
        <dgm:presLayoutVars>
          <dgm:chPref val="3"/>
        </dgm:presLayoutVars>
      </dgm:prSet>
      <dgm:spPr/>
    </dgm:pt>
    <dgm:pt modelId="{4279D68F-7F2D-44D8-B063-06CB8CDD8B53}" type="pres">
      <dgm:prSet presAssocID="{C3209320-729C-49FD-AF5A-6D26A615E446}" presName="level3hierChild" presStyleCnt="0"/>
      <dgm:spPr/>
    </dgm:pt>
    <dgm:pt modelId="{BC104394-91A0-4078-80E1-02DA06D9E609}" type="pres">
      <dgm:prSet presAssocID="{C6A3CE72-494C-47B8-B5B1-ADBA786A2C39}" presName="conn2-1" presStyleLbl="parChTrans1D3" presStyleIdx="2" presStyleCnt="3"/>
      <dgm:spPr/>
    </dgm:pt>
    <dgm:pt modelId="{4E132960-DB60-40B3-B3CC-96D76BA9B2D6}" type="pres">
      <dgm:prSet presAssocID="{C6A3CE72-494C-47B8-B5B1-ADBA786A2C39}" presName="connTx" presStyleLbl="parChTrans1D3" presStyleIdx="2" presStyleCnt="3"/>
      <dgm:spPr/>
    </dgm:pt>
    <dgm:pt modelId="{BDD80818-D487-46A2-9EC8-FDF545739459}" type="pres">
      <dgm:prSet presAssocID="{68B63CAB-80FF-4CE3-9CDE-7AAAF88A3DB3}" presName="root2" presStyleCnt="0"/>
      <dgm:spPr/>
    </dgm:pt>
    <dgm:pt modelId="{A8D90CBD-74E0-414C-9573-E10CCE256C13}" type="pres">
      <dgm:prSet presAssocID="{68B63CAB-80FF-4CE3-9CDE-7AAAF88A3DB3}" presName="LevelTwoTextNode" presStyleLbl="node3" presStyleIdx="2" presStyleCnt="3" custScaleX="319522" custScaleY="196441">
        <dgm:presLayoutVars>
          <dgm:chPref val="3"/>
        </dgm:presLayoutVars>
      </dgm:prSet>
      <dgm:spPr/>
    </dgm:pt>
    <dgm:pt modelId="{878D7476-DA73-4F02-A588-21A206064678}" type="pres">
      <dgm:prSet presAssocID="{68B63CAB-80FF-4CE3-9CDE-7AAAF88A3DB3}" presName="level3hierChild" presStyleCnt="0"/>
      <dgm:spPr/>
    </dgm:pt>
  </dgm:ptLst>
  <dgm:cxnLst>
    <dgm:cxn modelId="{367BB400-B765-491E-A478-BD651B8E46EF}" type="presOf" srcId="{A4DCFBEA-E8BC-4CDD-8DBE-ED06FBC380D9}" destId="{04CFD7A7-7116-497C-A159-52539F1D5040}" srcOrd="0" destOrd="0" presId="urn:microsoft.com/office/officeart/2005/8/layout/hierarchy2"/>
    <dgm:cxn modelId="{81E69B04-54EC-4BDE-A59F-1C31749EB8CA}" type="presOf" srcId="{3EA54EFB-13BE-4232-B685-F951D8151312}" destId="{018A6A51-E992-4E87-8F09-9572421B94D3}" srcOrd="1" destOrd="0" presId="urn:microsoft.com/office/officeart/2005/8/layout/hierarchy2"/>
    <dgm:cxn modelId="{1B52090A-FC24-46C6-B163-615AC4316297}" type="presOf" srcId="{6DB6064F-4A14-4CF9-8AA9-FF1F18AA2F43}" destId="{D8697593-881E-49B8-A0F0-417275919FA1}" srcOrd="0" destOrd="0" presId="urn:microsoft.com/office/officeart/2005/8/layout/hierarchy2"/>
    <dgm:cxn modelId="{40373B0D-CDC5-4603-87CA-6FDE3CDED86A}" type="presOf" srcId="{6DB6064F-4A14-4CF9-8AA9-FF1F18AA2F43}" destId="{F27A6961-9E98-415B-A1A4-ECC15930C41E}" srcOrd="1" destOrd="0" presId="urn:microsoft.com/office/officeart/2005/8/layout/hierarchy2"/>
    <dgm:cxn modelId="{BCA9C616-929A-4F8A-AC6A-AD3B4F31AB76}" type="presOf" srcId="{F3D3BEB9-9E2B-421D-A29A-EA330F44C60A}" destId="{D4FB2EE8-6AD9-4576-856A-55766FA306A6}" srcOrd="0" destOrd="0" presId="urn:microsoft.com/office/officeart/2005/8/layout/hierarchy2"/>
    <dgm:cxn modelId="{6EBBA21D-FC1F-4B17-8639-FB45D3629B73}" type="presOf" srcId="{B84714A8-F329-44DF-A5A0-18879B66CC65}" destId="{C49EB1EA-32FB-4764-9C18-FDF0F1BE91CA}" srcOrd="0" destOrd="0" presId="urn:microsoft.com/office/officeart/2005/8/layout/hierarchy2"/>
    <dgm:cxn modelId="{1D468D23-C648-41E6-892F-142FFD4EEC8A}" type="presOf" srcId="{F3D3BEB9-9E2B-421D-A29A-EA330F44C60A}" destId="{0060FF90-CB94-4DDC-AD33-4D44111A5B3D}" srcOrd="1" destOrd="0" presId="urn:microsoft.com/office/officeart/2005/8/layout/hierarchy2"/>
    <dgm:cxn modelId="{3ACE7328-AB2E-4187-A35C-B340C9501B64}" type="presOf" srcId="{C6A3CE72-494C-47B8-B5B1-ADBA786A2C39}" destId="{4E132960-DB60-40B3-B3CC-96D76BA9B2D6}" srcOrd="1" destOrd="0" presId="urn:microsoft.com/office/officeart/2005/8/layout/hierarchy2"/>
    <dgm:cxn modelId="{ECF11D2C-80EC-4873-AFD6-1ED80F0ABB97}" type="presOf" srcId="{97685AF4-90A5-4964-BB56-CD9DF51EA7BD}" destId="{E146C324-5557-463D-8990-EB3652449A7F}" srcOrd="0" destOrd="0" presId="urn:microsoft.com/office/officeart/2005/8/layout/hierarchy2"/>
    <dgm:cxn modelId="{EAE54E3E-99AB-4A4E-9F88-BA377C262479}" srcId="{5B58E504-F836-4722-A4BE-65BD1292DA41}" destId="{C3209320-729C-49FD-AF5A-6D26A615E446}" srcOrd="2" destOrd="0" parTransId="{97685AF4-90A5-4964-BB56-CD9DF51EA7BD}" sibTransId="{A1D85E0A-6083-4655-8E6C-C76A9A2670BF}"/>
    <dgm:cxn modelId="{58A5995B-28D6-439D-8ABE-043C27A5BCF3}" type="presOf" srcId="{97685AF4-90A5-4964-BB56-CD9DF51EA7BD}" destId="{3CDCB836-A309-49FD-ACC5-E3C479CC3538}" srcOrd="1" destOrd="0" presId="urn:microsoft.com/office/officeart/2005/8/layout/hierarchy2"/>
    <dgm:cxn modelId="{94605561-5408-4EDB-9D09-0A6C806DD8B9}" type="presOf" srcId="{BE3D5638-A3ED-4470-80BF-619BCC04DD0A}" destId="{F55FC550-55E8-4A0A-BED6-940B2D8EEEFC}" srcOrd="0" destOrd="0" presId="urn:microsoft.com/office/officeart/2005/8/layout/hierarchy2"/>
    <dgm:cxn modelId="{FA4DF666-33FA-456E-B403-D83AEF3588CA}" srcId="{5B58E504-F836-4722-A4BE-65BD1292DA41}" destId="{2B6796A5-6464-4614-9D4F-DF0BC024EBDB}" srcOrd="0" destOrd="0" parTransId="{3EA54EFB-13BE-4232-B685-F951D8151312}" sibTransId="{2C0E2D27-1F9A-49F2-8368-28C00A830613}"/>
    <dgm:cxn modelId="{11FBEB67-7912-44A1-B6C2-3C694328CCDA}" type="presOf" srcId="{5B58E504-F836-4722-A4BE-65BD1292DA41}" destId="{A7F2E64F-D26A-4B52-B076-E9036B94588D}" srcOrd="0" destOrd="0" presId="urn:microsoft.com/office/officeart/2005/8/layout/hierarchy2"/>
    <dgm:cxn modelId="{7D51606A-1A7C-463A-B238-7C2AB49CA503}" type="presOf" srcId="{C3209320-729C-49FD-AF5A-6D26A615E446}" destId="{B4DF142E-8932-430B-B4DE-EA06574C5E98}" srcOrd="0" destOrd="0" presId="urn:microsoft.com/office/officeart/2005/8/layout/hierarchy2"/>
    <dgm:cxn modelId="{AB9D3752-C0BA-42E1-BBAA-6EA1A06B08A6}" srcId="{C777C5C0-C47B-440D-84F7-217CDC59475F}" destId="{5B58E504-F836-4722-A4BE-65BD1292DA41}" srcOrd="0" destOrd="0" parTransId="{89A9B0B8-79C2-46EC-AE09-6D657C1FD59C}" sibTransId="{382B2B90-DF01-46A0-8794-AF76A0F6B020}"/>
    <dgm:cxn modelId="{ACD65581-01DF-4FC5-872C-DA49208B826D}" srcId="{5B58E504-F836-4722-A4BE-65BD1292DA41}" destId="{B84714A8-F329-44DF-A5A0-18879B66CC65}" srcOrd="1" destOrd="0" parTransId="{F3D3BEB9-9E2B-421D-A29A-EA330F44C60A}" sibTransId="{3CF842CC-763B-43D1-94A0-4437AA02F19E}"/>
    <dgm:cxn modelId="{B088738D-9976-4B67-82D2-0048793EB028}" srcId="{B84714A8-F329-44DF-A5A0-18879B66CC65}" destId="{A4DCFBEA-E8BC-4CDD-8DBE-ED06FBC380D9}" srcOrd="0" destOrd="0" parTransId="{C0832B9C-8E2E-4D77-A71C-25BE3F8BC72B}" sibTransId="{344AB4DE-D06A-4465-A371-EB773F18E6EF}"/>
    <dgm:cxn modelId="{9ACB2C99-DC1D-4694-9825-C1B6BE72DF09}" type="presOf" srcId="{68B63CAB-80FF-4CE3-9CDE-7AAAF88A3DB3}" destId="{A8D90CBD-74E0-414C-9573-E10CCE256C13}" srcOrd="0" destOrd="0" presId="urn:microsoft.com/office/officeart/2005/8/layout/hierarchy2"/>
    <dgm:cxn modelId="{0F8568B5-40D9-4C2B-B093-234249F4A1B6}" type="presOf" srcId="{2B6796A5-6464-4614-9D4F-DF0BC024EBDB}" destId="{A4E206A7-100E-4397-8C6A-ADBEEE084787}" srcOrd="0" destOrd="0" presId="urn:microsoft.com/office/officeart/2005/8/layout/hierarchy2"/>
    <dgm:cxn modelId="{321EF4BC-ACB7-406D-BD30-32F276A1E3B0}" type="presOf" srcId="{C6A3CE72-494C-47B8-B5B1-ADBA786A2C39}" destId="{BC104394-91A0-4078-80E1-02DA06D9E609}" srcOrd="0" destOrd="0" presId="urn:microsoft.com/office/officeart/2005/8/layout/hierarchy2"/>
    <dgm:cxn modelId="{F34633CD-0F31-4351-A023-950A3FF55770}" srcId="{2B6796A5-6464-4614-9D4F-DF0BC024EBDB}" destId="{BE3D5638-A3ED-4470-80BF-619BCC04DD0A}" srcOrd="0" destOrd="0" parTransId="{6DB6064F-4A14-4CF9-8AA9-FF1F18AA2F43}" sibTransId="{4D505EC8-D0DA-457E-834F-3760C4D59500}"/>
    <dgm:cxn modelId="{218BEEDD-23B5-4D32-9479-929011792187}" type="presOf" srcId="{C0832B9C-8E2E-4D77-A71C-25BE3F8BC72B}" destId="{5FE79557-7B7E-490E-A208-CEE0016C7753}" srcOrd="0" destOrd="0" presId="urn:microsoft.com/office/officeart/2005/8/layout/hierarchy2"/>
    <dgm:cxn modelId="{909E64DE-20C9-41C5-9C51-1524CE7F56DB}" srcId="{C3209320-729C-49FD-AF5A-6D26A615E446}" destId="{68B63CAB-80FF-4CE3-9CDE-7AAAF88A3DB3}" srcOrd="0" destOrd="0" parTransId="{C6A3CE72-494C-47B8-B5B1-ADBA786A2C39}" sibTransId="{3D0B82F0-969A-423A-8DBB-9F6FBFD19AB6}"/>
    <dgm:cxn modelId="{E2D181DF-4419-4C0E-8DF9-B0BC5E28EDE1}" type="presOf" srcId="{3EA54EFB-13BE-4232-B685-F951D8151312}" destId="{C9A84DD3-15A5-4B81-A510-F1D031AD5C44}" srcOrd="0" destOrd="0" presId="urn:microsoft.com/office/officeart/2005/8/layout/hierarchy2"/>
    <dgm:cxn modelId="{766F56E8-9677-40FC-A5B8-311CB1219648}" type="presOf" srcId="{C777C5C0-C47B-440D-84F7-217CDC59475F}" destId="{188FCFE8-039C-4E3F-868D-B7A780FD2293}" srcOrd="0" destOrd="0" presId="urn:microsoft.com/office/officeart/2005/8/layout/hierarchy2"/>
    <dgm:cxn modelId="{C7BEB6F7-4498-479E-8C91-D3DBB260B69C}" type="presOf" srcId="{C0832B9C-8E2E-4D77-A71C-25BE3F8BC72B}" destId="{68CF33D5-ADD6-407A-8205-236FC4EDA8B6}" srcOrd="1" destOrd="0" presId="urn:microsoft.com/office/officeart/2005/8/layout/hierarchy2"/>
    <dgm:cxn modelId="{6BFC0DD1-46A3-49ED-8C19-C687F3C02D20}" type="presParOf" srcId="{188FCFE8-039C-4E3F-868D-B7A780FD2293}" destId="{72E5DB65-1406-4750-BC05-316E76D4A594}" srcOrd="0" destOrd="0" presId="urn:microsoft.com/office/officeart/2005/8/layout/hierarchy2"/>
    <dgm:cxn modelId="{46BF96F1-0747-4E14-8215-69CCCADF6F66}" type="presParOf" srcId="{72E5DB65-1406-4750-BC05-316E76D4A594}" destId="{A7F2E64F-D26A-4B52-B076-E9036B94588D}" srcOrd="0" destOrd="0" presId="urn:microsoft.com/office/officeart/2005/8/layout/hierarchy2"/>
    <dgm:cxn modelId="{3ACFD96C-38F5-42D0-89A9-3E1C5C7B5753}" type="presParOf" srcId="{72E5DB65-1406-4750-BC05-316E76D4A594}" destId="{68CDFD2D-DB03-423C-BF66-1398905354E1}" srcOrd="1" destOrd="0" presId="urn:microsoft.com/office/officeart/2005/8/layout/hierarchy2"/>
    <dgm:cxn modelId="{D305091E-A3A6-494A-BE64-8F8538A2F9FB}" type="presParOf" srcId="{68CDFD2D-DB03-423C-BF66-1398905354E1}" destId="{C9A84DD3-15A5-4B81-A510-F1D031AD5C44}" srcOrd="0" destOrd="0" presId="urn:microsoft.com/office/officeart/2005/8/layout/hierarchy2"/>
    <dgm:cxn modelId="{99D8FF19-0E07-4B24-BD61-3276D24695AE}" type="presParOf" srcId="{C9A84DD3-15A5-4B81-A510-F1D031AD5C44}" destId="{018A6A51-E992-4E87-8F09-9572421B94D3}" srcOrd="0" destOrd="0" presId="urn:microsoft.com/office/officeart/2005/8/layout/hierarchy2"/>
    <dgm:cxn modelId="{2FDFDBE0-E9CE-403F-8089-0D5953F9E3DE}" type="presParOf" srcId="{68CDFD2D-DB03-423C-BF66-1398905354E1}" destId="{638E0B6D-D31D-4C2E-8A42-4DBD10E87CA4}" srcOrd="1" destOrd="0" presId="urn:microsoft.com/office/officeart/2005/8/layout/hierarchy2"/>
    <dgm:cxn modelId="{DE6E7AFE-40F8-46DF-BBD6-8DB960548282}" type="presParOf" srcId="{638E0B6D-D31D-4C2E-8A42-4DBD10E87CA4}" destId="{A4E206A7-100E-4397-8C6A-ADBEEE084787}" srcOrd="0" destOrd="0" presId="urn:microsoft.com/office/officeart/2005/8/layout/hierarchy2"/>
    <dgm:cxn modelId="{53B6456F-9191-43A9-B0E0-1409F538B2AB}" type="presParOf" srcId="{638E0B6D-D31D-4C2E-8A42-4DBD10E87CA4}" destId="{3F37B68F-C529-4101-B3CE-021BB2B7E75D}" srcOrd="1" destOrd="0" presId="urn:microsoft.com/office/officeart/2005/8/layout/hierarchy2"/>
    <dgm:cxn modelId="{3426CE35-7CA6-40BB-AA5B-04163E6B9C85}" type="presParOf" srcId="{3F37B68F-C529-4101-B3CE-021BB2B7E75D}" destId="{D8697593-881E-49B8-A0F0-417275919FA1}" srcOrd="0" destOrd="0" presId="urn:microsoft.com/office/officeart/2005/8/layout/hierarchy2"/>
    <dgm:cxn modelId="{D31D7407-826D-44DA-95AB-7F4DB31D3401}" type="presParOf" srcId="{D8697593-881E-49B8-A0F0-417275919FA1}" destId="{F27A6961-9E98-415B-A1A4-ECC15930C41E}" srcOrd="0" destOrd="0" presId="urn:microsoft.com/office/officeart/2005/8/layout/hierarchy2"/>
    <dgm:cxn modelId="{255E5063-0EE6-4518-AC95-AF77D0865382}" type="presParOf" srcId="{3F37B68F-C529-4101-B3CE-021BB2B7E75D}" destId="{90A4DCFD-2031-4EBA-B21F-D4D368C519F1}" srcOrd="1" destOrd="0" presId="urn:microsoft.com/office/officeart/2005/8/layout/hierarchy2"/>
    <dgm:cxn modelId="{6402F2ED-18CD-450B-A951-62BC79D711F6}" type="presParOf" srcId="{90A4DCFD-2031-4EBA-B21F-D4D368C519F1}" destId="{F55FC550-55E8-4A0A-BED6-940B2D8EEEFC}" srcOrd="0" destOrd="0" presId="urn:microsoft.com/office/officeart/2005/8/layout/hierarchy2"/>
    <dgm:cxn modelId="{7D5E7CEF-F19A-4BFB-BB75-3EBF7A25C227}" type="presParOf" srcId="{90A4DCFD-2031-4EBA-B21F-D4D368C519F1}" destId="{ED3CE663-A0E2-458D-A835-72B3C6E3CDE4}" srcOrd="1" destOrd="0" presId="urn:microsoft.com/office/officeart/2005/8/layout/hierarchy2"/>
    <dgm:cxn modelId="{1D9B3B43-0020-47DB-B89E-DA8E6E4FB8A1}" type="presParOf" srcId="{68CDFD2D-DB03-423C-BF66-1398905354E1}" destId="{D4FB2EE8-6AD9-4576-856A-55766FA306A6}" srcOrd="2" destOrd="0" presId="urn:microsoft.com/office/officeart/2005/8/layout/hierarchy2"/>
    <dgm:cxn modelId="{67B799CA-D230-4F7B-A0C4-0430C41AEFA2}" type="presParOf" srcId="{D4FB2EE8-6AD9-4576-856A-55766FA306A6}" destId="{0060FF90-CB94-4DDC-AD33-4D44111A5B3D}" srcOrd="0" destOrd="0" presId="urn:microsoft.com/office/officeart/2005/8/layout/hierarchy2"/>
    <dgm:cxn modelId="{53D8341D-3886-4C41-906B-5A2E76874A13}" type="presParOf" srcId="{68CDFD2D-DB03-423C-BF66-1398905354E1}" destId="{33EE902A-13A2-411E-980E-0A2BA8ABB220}" srcOrd="3" destOrd="0" presId="urn:microsoft.com/office/officeart/2005/8/layout/hierarchy2"/>
    <dgm:cxn modelId="{A55A2A9E-061E-43F1-838C-4244B811245B}" type="presParOf" srcId="{33EE902A-13A2-411E-980E-0A2BA8ABB220}" destId="{C49EB1EA-32FB-4764-9C18-FDF0F1BE91CA}" srcOrd="0" destOrd="0" presId="urn:microsoft.com/office/officeart/2005/8/layout/hierarchy2"/>
    <dgm:cxn modelId="{96D3D95B-13DD-40ED-84CA-101A645625B9}" type="presParOf" srcId="{33EE902A-13A2-411E-980E-0A2BA8ABB220}" destId="{129857B7-C6EF-418F-BA50-39725A20B561}" srcOrd="1" destOrd="0" presId="urn:microsoft.com/office/officeart/2005/8/layout/hierarchy2"/>
    <dgm:cxn modelId="{ECCD495F-AE8E-49D9-B477-F678E0ED5987}" type="presParOf" srcId="{129857B7-C6EF-418F-BA50-39725A20B561}" destId="{5FE79557-7B7E-490E-A208-CEE0016C7753}" srcOrd="0" destOrd="0" presId="urn:microsoft.com/office/officeart/2005/8/layout/hierarchy2"/>
    <dgm:cxn modelId="{8F1B8A0E-7A3E-42B3-8E8B-A061B59BBFBC}" type="presParOf" srcId="{5FE79557-7B7E-490E-A208-CEE0016C7753}" destId="{68CF33D5-ADD6-407A-8205-236FC4EDA8B6}" srcOrd="0" destOrd="0" presId="urn:microsoft.com/office/officeart/2005/8/layout/hierarchy2"/>
    <dgm:cxn modelId="{13795A11-8C0A-4E53-B939-4ED4E0B95023}" type="presParOf" srcId="{129857B7-C6EF-418F-BA50-39725A20B561}" destId="{287957BB-0B65-414E-9EE1-042E20FEB3A0}" srcOrd="1" destOrd="0" presId="urn:microsoft.com/office/officeart/2005/8/layout/hierarchy2"/>
    <dgm:cxn modelId="{94877F27-7E55-4899-B766-87E657DEAD59}" type="presParOf" srcId="{287957BB-0B65-414E-9EE1-042E20FEB3A0}" destId="{04CFD7A7-7116-497C-A159-52539F1D5040}" srcOrd="0" destOrd="0" presId="urn:microsoft.com/office/officeart/2005/8/layout/hierarchy2"/>
    <dgm:cxn modelId="{19B2FA90-8BC3-4247-98DA-489E00D5B5EA}" type="presParOf" srcId="{287957BB-0B65-414E-9EE1-042E20FEB3A0}" destId="{2BC745B4-C804-460D-AADF-78A2F492DB67}" srcOrd="1" destOrd="0" presId="urn:microsoft.com/office/officeart/2005/8/layout/hierarchy2"/>
    <dgm:cxn modelId="{8FC9CBED-C2D3-4088-B078-51ED20091A8A}" type="presParOf" srcId="{68CDFD2D-DB03-423C-BF66-1398905354E1}" destId="{E146C324-5557-463D-8990-EB3652449A7F}" srcOrd="4" destOrd="0" presId="urn:microsoft.com/office/officeart/2005/8/layout/hierarchy2"/>
    <dgm:cxn modelId="{CF360ACA-A20E-45FD-8E9A-FFB7B7EBCBC8}" type="presParOf" srcId="{E146C324-5557-463D-8990-EB3652449A7F}" destId="{3CDCB836-A309-49FD-ACC5-E3C479CC3538}" srcOrd="0" destOrd="0" presId="urn:microsoft.com/office/officeart/2005/8/layout/hierarchy2"/>
    <dgm:cxn modelId="{67AE832C-4ED9-4C52-9F4A-6649743C2657}" type="presParOf" srcId="{68CDFD2D-DB03-423C-BF66-1398905354E1}" destId="{D2F2D946-0395-496C-93A1-6E3383DE5CFE}" srcOrd="5" destOrd="0" presId="urn:microsoft.com/office/officeart/2005/8/layout/hierarchy2"/>
    <dgm:cxn modelId="{06EBB1DA-1FD5-43B7-BCE9-9D2BCC825DC4}" type="presParOf" srcId="{D2F2D946-0395-496C-93A1-6E3383DE5CFE}" destId="{B4DF142E-8932-430B-B4DE-EA06574C5E98}" srcOrd="0" destOrd="0" presId="urn:microsoft.com/office/officeart/2005/8/layout/hierarchy2"/>
    <dgm:cxn modelId="{123CB32D-951D-4443-8208-EE9A8B113238}" type="presParOf" srcId="{D2F2D946-0395-496C-93A1-6E3383DE5CFE}" destId="{4279D68F-7F2D-44D8-B063-06CB8CDD8B53}" srcOrd="1" destOrd="0" presId="urn:microsoft.com/office/officeart/2005/8/layout/hierarchy2"/>
    <dgm:cxn modelId="{DEA6175F-BD4B-4CD3-B224-99B7BD981DFA}" type="presParOf" srcId="{4279D68F-7F2D-44D8-B063-06CB8CDD8B53}" destId="{BC104394-91A0-4078-80E1-02DA06D9E609}" srcOrd="0" destOrd="0" presId="urn:microsoft.com/office/officeart/2005/8/layout/hierarchy2"/>
    <dgm:cxn modelId="{8818BB7D-F683-4E8E-A884-65F779586751}" type="presParOf" srcId="{BC104394-91A0-4078-80E1-02DA06D9E609}" destId="{4E132960-DB60-40B3-B3CC-96D76BA9B2D6}" srcOrd="0" destOrd="0" presId="urn:microsoft.com/office/officeart/2005/8/layout/hierarchy2"/>
    <dgm:cxn modelId="{83849ABD-92E6-422F-8C7B-B5750035A17F}" type="presParOf" srcId="{4279D68F-7F2D-44D8-B063-06CB8CDD8B53}" destId="{BDD80818-D487-46A2-9EC8-FDF545739459}" srcOrd="1" destOrd="0" presId="urn:microsoft.com/office/officeart/2005/8/layout/hierarchy2"/>
    <dgm:cxn modelId="{8B4AB3FB-DA5B-4EEC-BB82-1AB32D2BFC11}" type="presParOf" srcId="{BDD80818-D487-46A2-9EC8-FDF545739459}" destId="{A8D90CBD-74E0-414C-9573-E10CCE256C13}" srcOrd="0" destOrd="0" presId="urn:microsoft.com/office/officeart/2005/8/layout/hierarchy2"/>
    <dgm:cxn modelId="{566701FC-75F7-477A-9397-D109FE78052D}" type="presParOf" srcId="{BDD80818-D487-46A2-9EC8-FDF545739459}" destId="{878D7476-DA73-4F02-A588-21A206064678}" srcOrd="1" destOrd="0" presId="urn:microsoft.com/office/officeart/2005/8/layout/hierarchy2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77C5C0-C47B-440D-84F7-217CDC59475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1BF0320-4A34-4E44-8851-65A0E53CB813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De </a:t>
          </a:r>
          <a:r>
            <a:rPr lang="en-US" sz="3200" b="1" dirty="0" err="1">
              <a:solidFill>
                <a:schemeClr val="bg1"/>
              </a:solidFill>
            </a:rPr>
            <a:t>werkvloer</a:t>
          </a:r>
          <a:r>
            <a:rPr lang="en-US" sz="3200" b="1" dirty="0">
              <a:solidFill>
                <a:schemeClr val="bg1"/>
              </a:solidFill>
            </a:rPr>
            <a:t> </a:t>
          </a:r>
          <a:r>
            <a:rPr lang="en-US" sz="3200" b="1" dirty="0" err="1">
              <a:solidFill>
                <a:schemeClr val="bg1"/>
              </a:solidFill>
            </a:rPr>
            <a:t>verlaten</a:t>
          </a:r>
          <a:endParaRPr lang="en-US" sz="3200" b="1" dirty="0">
            <a:solidFill>
              <a:schemeClr val="bg1"/>
            </a:solidFill>
          </a:endParaRPr>
        </a:p>
      </dgm:t>
    </dgm:pt>
    <dgm:pt modelId="{F7EF0F5C-8982-4E33-BFC0-2CBB6F7759EA}" type="parTrans" cxnId="{D0DA5196-9753-4747-9DCE-B0BEC492D9A1}">
      <dgm:prSet/>
      <dgm:spPr/>
      <dgm:t>
        <a:bodyPr/>
        <a:lstStyle/>
        <a:p>
          <a:endParaRPr lang="en-US" b="1"/>
        </a:p>
      </dgm:t>
    </dgm:pt>
    <dgm:pt modelId="{46A77283-11FA-4EB6-9C82-877ABFEC8797}" type="sibTrans" cxnId="{D0DA5196-9753-4747-9DCE-B0BEC492D9A1}">
      <dgm:prSet/>
      <dgm:spPr/>
      <dgm:t>
        <a:bodyPr/>
        <a:lstStyle/>
        <a:p>
          <a:endParaRPr lang="en-US" b="1"/>
        </a:p>
      </dgm:t>
    </dgm:pt>
    <dgm:pt modelId="{5B58E504-F836-4722-A4BE-65BD1292DA41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Handen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wassen</a:t>
          </a:r>
          <a:endParaRPr lang="en-US" sz="2000" b="1" dirty="0">
            <a:solidFill>
              <a:schemeClr val="bg1"/>
            </a:solidFill>
          </a:endParaRPr>
        </a:p>
      </dgm:t>
    </dgm:pt>
    <dgm:pt modelId="{89A9B0B8-79C2-46EC-AE09-6D657C1FD59C}" type="parTrans" cxnId="{AB9D3752-C0BA-42E1-BBAA-6EA1A06B08A6}">
      <dgm:prSet/>
      <dgm:spPr/>
      <dgm:t>
        <a:bodyPr/>
        <a:lstStyle/>
        <a:p>
          <a:endParaRPr lang="en-US" b="1"/>
        </a:p>
      </dgm:t>
    </dgm:pt>
    <dgm:pt modelId="{382B2B90-DF01-46A0-8794-AF76A0F6B020}" type="sibTrans" cxnId="{AB9D3752-C0BA-42E1-BBAA-6EA1A06B08A6}">
      <dgm:prSet/>
      <dgm:spPr/>
      <dgm:t>
        <a:bodyPr/>
        <a:lstStyle/>
        <a:p>
          <a:endParaRPr lang="en-US" b="1"/>
        </a:p>
      </dgm:t>
    </dgm:pt>
    <dgm:pt modelId="{3EC7CB12-3FD2-4496-9A93-F73719ED1844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Mondmasker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weggooien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359176B-B174-4B4E-B89A-C04811706F74}" type="parTrans" cxnId="{309536A8-AB75-4605-8AE1-90623092EBE6}">
      <dgm:prSet/>
      <dgm:spPr/>
      <dgm:t>
        <a:bodyPr/>
        <a:lstStyle/>
        <a:p>
          <a:endParaRPr lang="en-US" b="1"/>
        </a:p>
      </dgm:t>
    </dgm:pt>
    <dgm:pt modelId="{6B527691-5A83-4AE7-9D52-9ECE5D5EBE2C}" type="sibTrans" cxnId="{309536A8-AB75-4605-8AE1-90623092EBE6}">
      <dgm:prSet/>
      <dgm:spPr/>
      <dgm:t>
        <a:bodyPr/>
        <a:lstStyle/>
        <a:p>
          <a:endParaRPr lang="en-US" b="1"/>
        </a:p>
      </dgm:t>
    </dgm:pt>
    <dgm:pt modelId="{C6E8F76F-181F-4AB4-87D6-A2E595434C57}">
      <dgm:prSet phldrT="[Text]" custT="1"/>
      <dgm:spPr>
        <a:solidFill>
          <a:srgbClr val="0A00B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Zich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omkleden</a:t>
          </a:r>
          <a:b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Werkkledij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(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laten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)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(60°C) </a:t>
          </a:r>
        </a:p>
      </dgm:t>
    </dgm:pt>
    <dgm:pt modelId="{34ABC43E-0C9E-4DF5-908F-3B9FF5A7A2B6}" type="parTrans" cxnId="{B3588476-7F75-4AF1-AE8A-9B29254B21C6}">
      <dgm:prSet/>
      <dgm:spPr/>
      <dgm:t>
        <a:bodyPr/>
        <a:lstStyle/>
        <a:p>
          <a:endParaRPr lang="en-US" b="1"/>
        </a:p>
      </dgm:t>
    </dgm:pt>
    <dgm:pt modelId="{78FBE7D4-EE24-4D4E-A0D9-D2A5EEF7DC32}" type="sibTrans" cxnId="{B3588476-7F75-4AF1-AE8A-9B29254B21C6}">
      <dgm:prSet/>
      <dgm:spPr/>
      <dgm:t>
        <a:bodyPr/>
        <a:lstStyle/>
        <a:p>
          <a:endParaRPr lang="en-US" b="1"/>
        </a:p>
      </dgm:t>
    </dgm:pt>
    <dgm:pt modelId="{444FFAD2-C50F-42D9-9783-DDE1CC5CD1D7}">
      <dgm:prSet phldrT="[Text]" custT="1"/>
      <dgm:spPr>
        <a:solidFill>
          <a:srgbClr val="0A00BE"/>
        </a:solidFill>
      </dgm:spPr>
      <dgm:t>
        <a:bodyPr/>
        <a:lstStyle/>
        <a:p>
          <a:r>
            <a:rPr lang="en-US" sz="2000" b="1" kern="1200" dirty="0"/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of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ontsmetten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juist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voor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het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buitengaan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42EFFF21-3F60-4A48-B3D3-E52E56B9E958}" type="parTrans" cxnId="{8F66BB67-4244-4CEE-AF77-7B4B5FAC0191}">
      <dgm:prSet/>
      <dgm:spPr/>
      <dgm:t>
        <a:bodyPr/>
        <a:lstStyle/>
        <a:p>
          <a:endParaRPr lang="en-US" b="1"/>
        </a:p>
      </dgm:t>
    </dgm:pt>
    <dgm:pt modelId="{39FFB688-5AF2-4D07-BC93-7ACCA5D0E304}" type="sibTrans" cxnId="{8F66BB67-4244-4CEE-AF77-7B4B5FAC0191}">
      <dgm:prSet/>
      <dgm:spPr/>
      <dgm:t>
        <a:bodyPr/>
        <a:lstStyle/>
        <a:p>
          <a:endParaRPr lang="en-US" b="1"/>
        </a:p>
      </dgm:t>
    </dgm:pt>
    <dgm:pt modelId="{188FCFE8-039C-4E3F-868D-B7A780FD2293}" type="pres">
      <dgm:prSet presAssocID="{C777C5C0-C47B-440D-84F7-217CDC5947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0919F4-84AF-4165-B143-550329689F8C}" type="pres">
      <dgm:prSet presAssocID="{81BF0320-4A34-4E44-8851-65A0E53CB813}" presName="root1" presStyleCnt="0"/>
      <dgm:spPr/>
    </dgm:pt>
    <dgm:pt modelId="{DB368D38-B446-481C-94C0-751206B06B08}" type="pres">
      <dgm:prSet presAssocID="{81BF0320-4A34-4E44-8851-65A0E53CB813}" presName="LevelOneTextNode" presStyleLbl="node0" presStyleIdx="0" presStyleCnt="1" custScaleX="118735" custScaleY="133534" custLinFactNeighborX="20666" custLinFactNeighborY="-10349">
        <dgm:presLayoutVars>
          <dgm:chPref val="3"/>
        </dgm:presLayoutVars>
      </dgm:prSet>
      <dgm:spPr/>
    </dgm:pt>
    <dgm:pt modelId="{FF1491DB-5C9C-4605-917A-F2310B01C58A}" type="pres">
      <dgm:prSet presAssocID="{81BF0320-4A34-4E44-8851-65A0E53CB813}" presName="level2hierChild" presStyleCnt="0"/>
      <dgm:spPr/>
    </dgm:pt>
    <dgm:pt modelId="{D5B121B5-7164-4A09-BAB8-D2A22449D5F8}" type="pres">
      <dgm:prSet presAssocID="{89A9B0B8-79C2-46EC-AE09-6D657C1FD59C}" presName="conn2-1" presStyleLbl="parChTrans1D2" presStyleIdx="0" presStyleCnt="4"/>
      <dgm:spPr/>
    </dgm:pt>
    <dgm:pt modelId="{B37C436D-405E-4358-BEF3-579506771D23}" type="pres">
      <dgm:prSet presAssocID="{89A9B0B8-79C2-46EC-AE09-6D657C1FD59C}" presName="connTx" presStyleLbl="parChTrans1D2" presStyleIdx="0" presStyleCnt="4"/>
      <dgm:spPr/>
    </dgm:pt>
    <dgm:pt modelId="{EEDFF496-FC64-418B-95A1-C17AD8872694}" type="pres">
      <dgm:prSet presAssocID="{5B58E504-F836-4722-A4BE-65BD1292DA41}" presName="root2" presStyleCnt="0"/>
      <dgm:spPr/>
    </dgm:pt>
    <dgm:pt modelId="{07F4A3F5-179F-4F3D-9867-CF3914C757BF}" type="pres">
      <dgm:prSet presAssocID="{5B58E504-F836-4722-A4BE-65BD1292DA41}" presName="LevelTwoTextNode" presStyleLbl="node2" presStyleIdx="0" presStyleCnt="4" custScaleX="236977" custLinFactNeighborX="1157">
        <dgm:presLayoutVars>
          <dgm:chPref val="3"/>
        </dgm:presLayoutVars>
      </dgm:prSet>
      <dgm:spPr/>
    </dgm:pt>
    <dgm:pt modelId="{9B191DC5-C32E-4ADB-BDA7-5D95FA7B1884}" type="pres">
      <dgm:prSet presAssocID="{5B58E504-F836-4722-A4BE-65BD1292DA41}" presName="level3hierChild" presStyleCnt="0"/>
      <dgm:spPr/>
    </dgm:pt>
    <dgm:pt modelId="{5F0BC483-F600-4BF8-9090-E18B3013F0F1}" type="pres">
      <dgm:prSet presAssocID="{6359176B-B174-4B4E-B89A-C04811706F74}" presName="conn2-1" presStyleLbl="parChTrans1D2" presStyleIdx="1" presStyleCnt="4"/>
      <dgm:spPr/>
    </dgm:pt>
    <dgm:pt modelId="{5F3F535C-E9F6-4455-A622-AD87678DE467}" type="pres">
      <dgm:prSet presAssocID="{6359176B-B174-4B4E-B89A-C04811706F74}" presName="connTx" presStyleLbl="parChTrans1D2" presStyleIdx="1" presStyleCnt="4"/>
      <dgm:spPr/>
    </dgm:pt>
    <dgm:pt modelId="{4F8CD56E-0FFE-45DD-AE9A-1DAD063EE4F6}" type="pres">
      <dgm:prSet presAssocID="{3EC7CB12-3FD2-4496-9A93-F73719ED1844}" presName="root2" presStyleCnt="0"/>
      <dgm:spPr/>
    </dgm:pt>
    <dgm:pt modelId="{5D1EAE2F-1A30-47FE-B30B-A1444FABB5E8}" type="pres">
      <dgm:prSet presAssocID="{3EC7CB12-3FD2-4496-9A93-F73719ED1844}" presName="LevelTwoTextNode" presStyleLbl="node2" presStyleIdx="1" presStyleCnt="4" custScaleX="236977">
        <dgm:presLayoutVars>
          <dgm:chPref val="3"/>
        </dgm:presLayoutVars>
      </dgm:prSet>
      <dgm:spPr/>
    </dgm:pt>
    <dgm:pt modelId="{41BE0BE4-157E-480F-B332-454F9B6A81B7}" type="pres">
      <dgm:prSet presAssocID="{3EC7CB12-3FD2-4496-9A93-F73719ED1844}" presName="level3hierChild" presStyleCnt="0"/>
      <dgm:spPr/>
    </dgm:pt>
    <dgm:pt modelId="{777960A3-C1DD-490A-B178-EF23D6F9BE03}" type="pres">
      <dgm:prSet presAssocID="{34ABC43E-0C9E-4DF5-908F-3B9FF5A7A2B6}" presName="conn2-1" presStyleLbl="parChTrans1D2" presStyleIdx="2" presStyleCnt="4"/>
      <dgm:spPr/>
    </dgm:pt>
    <dgm:pt modelId="{D737ACF4-5017-40EC-A0B8-AEA574DACA6B}" type="pres">
      <dgm:prSet presAssocID="{34ABC43E-0C9E-4DF5-908F-3B9FF5A7A2B6}" presName="connTx" presStyleLbl="parChTrans1D2" presStyleIdx="2" presStyleCnt="4"/>
      <dgm:spPr/>
    </dgm:pt>
    <dgm:pt modelId="{3CFE49DD-7241-4754-9603-1DD43B337416}" type="pres">
      <dgm:prSet presAssocID="{C6E8F76F-181F-4AB4-87D6-A2E595434C57}" presName="root2" presStyleCnt="0"/>
      <dgm:spPr/>
    </dgm:pt>
    <dgm:pt modelId="{CB8040FE-243F-4E2F-824E-31022B1436B5}" type="pres">
      <dgm:prSet presAssocID="{C6E8F76F-181F-4AB4-87D6-A2E595434C57}" presName="LevelTwoTextNode" presStyleLbl="node2" presStyleIdx="2" presStyleCnt="4" custScaleX="236977">
        <dgm:presLayoutVars>
          <dgm:chPref val="3"/>
        </dgm:presLayoutVars>
      </dgm:prSet>
      <dgm:spPr/>
    </dgm:pt>
    <dgm:pt modelId="{5B73437C-B0C6-4D1E-BB93-C581B73A6840}" type="pres">
      <dgm:prSet presAssocID="{C6E8F76F-181F-4AB4-87D6-A2E595434C57}" presName="level3hierChild" presStyleCnt="0"/>
      <dgm:spPr/>
    </dgm:pt>
    <dgm:pt modelId="{190F21ED-AAF4-4087-B96F-0A48C55151AC}" type="pres">
      <dgm:prSet presAssocID="{42EFFF21-3F60-4A48-B3D3-E52E56B9E958}" presName="conn2-1" presStyleLbl="parChTrans1D2" presStyleIdx="3" presStyleCnt="4"/>
      <dgm:spPr/>
    </dgm:pt>
    <dgm:pt modelId="{5136B666-4B4F-4A35-8DD9-E604E0D9917A}" type="pres">
      <dgm:prSet presAssocID="{42EFFF21-3F60-4A48-B3D3-E52E56B9E958}" presName="connTx" presStyleLbl="parChTrans1D2" presStyleIdx="3" presStyleCnt="4"/>
      <dgm:spPr/>
    </dgm:pt>
    <dgm:pt modelId="{F6814F55-EBF6-4BB5-A853-202B95B18946}" type="pres">
      <dgm:prSet presAssocID="{444FFAD2-C50F-42D9-9783-DDE1CC5CD1D7}" presName="root2" presStyleCnt="0"/>
      <dgm:spPr/>
    </dgm:pt>
    <dgm:pt modelId="{62BF80FD-7859-427A-9C82-7BE798F15143}" type="pres">
      <dgm:prSet presAssocID="{444FFAD2-C50F-42D9-9783-DDE1CC5CD1D7}" presName="LevelTwoTextNode" presStyleLbl="node2" presStyleIdx="3" presStyleCnt="4" custScaleX="236977" custScaleY="149404">
        <dgm:presLayoutVars>
          <dgm:chPref val="3"/>
        </dgm:presLayoutVars>
      </dgm:prSet>
      <dgm:spPr/>
    </dgm:pt>
    <dgm:pt modelId="{60198136-3D2B-482D-8B36-F7B6EE7E986B}" type="pres">
      <dgm:prSet presAssocID="{444FFAD2-C50F-42D9-9783-DDE1CC5CD1D7}" presName="level3hierChild" presStyleCnt="0"/>
      <dgm:spPr/>
    </dgm:pt>
  </dgm:ptLst>
  <dgm:cxnLst>
    <dgm:cxn modelId="{F95A050B-B114-455D-8F4C-B02600E5C5AC}" type="presOf" srcId="{444FFAD2-C50F-42D9-9783-DDE1CC5CD1D7}" destId="{62BF80FD-7859-427A-9C82-7BE798F15143}" srcOrd="0" destOrd="0" presId="urn:microsoft.com/office/officeart/2005/8/layout/hierarchy2"/>
    <dgm:cxn modelId="{8F66BB67-4244-4CEE-AF77-7B4B5FAC0191}" srcId="{81BF0320-4A34-4E44-8851-65A0E53CB813}" destId="{444FFAD2-C50F-42D9-9783-DDE1CC5CD1D7}" srcOrd="3" destOrd="0" parTransId="{42EFFF21-3F60-4A48-B3D3-E52E56B9E958}" sibTransId="{39FFB688-5AF2-4D07-BC93-7ACCA5D0E304}"/>
    <dgm:cxn modelId="{0E17B948-94AA-40FC-85A9-5EFC50B1502A}" type="presOf" srcId="{6359176B-B174-4B4E-B89A-C04811706F74}" destId="{5F0BC483-F600-4BF8-9090-E18B3013F0F1}" srcOrd="0" destOrd="0" presId="urn:microsoft.com/office/officeart/2005/8/layout/hierarchy2"/>
    <dgm:cxn modelId="{AB9D3752-C0BA-42E1-BBAA-6EA1A06B08A6}" srcId="{81BF0320-4A34-4E44-8851-65A0E53CB813}" destId="{5B58E504-F836-4722-A4BE-65BD1292DA41}" srcOrd="0" destOrd="0" parTransId="{89A9B0B8-79C2-46EC-AE09-6D657C1FD59C}" sibTransId="{382B2B90-DF01-46A0-8794-AF76A0F6B020}"/>
    <dgm:cxn modelId="{B3588476-7F75-4AF1-AE8A-9B29254B21C6}" srcId="{81BF0320-4A34-4E44-8851-65A0E53CB813}" destId="{C6E8F76F-181F-4AB4-87D6-A2E595434C57}" srcOrd="2" destOrd="0" parTransId="{34ABC43E-0C9E-4DF5-908F-3B9FF5A7A2B6}" sibTransId="{78FBE7D4-EE24-4D4E-A0D9-D2A5EEF7DC32}"/>
    <dgm:cxn modelId="{BE2C2F7D-B04A-4DC9-90BF-7B84672092FE}" type="presOf" srcId="{3EC7CB12-3FD2-4496-9A93-F73719ED1844}" destId="{5D1EAE2F-1A30-47FE-B30B-A1444FABB5E8}" srcOrd="0" destOrd="0" presId="urn:microsoft.com/office/officeart/2005/8/layout/hierarchy2"/>
    <dgm:cxn modelId="{6ACA938E-D848-4C0C-859D-987536BDADE2}" type="presOf" srcId="{42EFFF21-3F60-4A48-B3D3-E52E56B9E958}" destId="{5136B666-4B4F-4A35-8DD9-E604E0D9917A}" srcOrd="1" destOrd="0" presId="urn:microsoft.com/office/officeart/2005/8/layout/hierarchy2"/>
    <dgm:cxn modelId="{8EA02D91-0DD3-4066-8CDF-5935B44E2042}" type="presOf" srcId="{C6E8F76F-181F-4AB4-87D6-A2E595434C57}" destId="{CB8040FE-243F-4E2F-824E-31022B1436B5}" srcOrd="0" destOrd="0" presId="urn:microsoft.com/office/officeart/2005/8/layout/hierarchy2"/>
    <dgm:cxn modelId="{8EE12193-91F6-4177-8654-058E7ED1337D}" type="presOf" srcId="{5B58E504-F836-4722-A4BE-65BD1292DA41}" destId="{07F4A3F5-179F-4F3D-9867-CF3914C757BF}" srcOrd="0" destOrd="0" presId="urn:microsoft.com/office/officeart/2005/8/layout/hierarchy2"/>
    <dgm:cxn modelId="{D0DA5196-9753-4747-9DCE-B0BEC492D9A1}" srcId="{C777C5C0-C47B-440D-84F7-217CDC59475F}" destId="{81BF0320-4A34-4E44-8851-65A0E53CB813}" srcOrd="0" destOrd="0" parTransId="{F7EF0F5C-8982-4E33-BFC0-2CBB6F7759EA}" sibTransId="{46A77283-11FA-4EB6-9C82-877ABFEC8797}"/>
    <dgm:cxn modelId="{C95F049A-EDE9-4C05-B5B1-7991F64FC608}" type="presOf" srcId="{89A9B0B8-79C2-46EC-AE09-6D657C1FD59C}" destId="{B37C436D-405E-4358-BEF3-579506771D23}" srcOrd="1" destOrd="0" presId="urn:microsoft.com/office/officeart/2005/8/layout/hierarchy2"/>
    <dgm:cxn modelId="{309536A8-AB75-4605-8AE1-90623092EBE6}" srcId="{81BF0320-4A34-4E44-8851-65A0E53CB813}" destId="{3EC7CB12-3FD2-4496-9A93-F73719ED1844}" srcOrd="1" destOrd="0" parTransId="{6359176B-B174-4B4E-B89A-C04811706F74}" sibTransId="{6B527691-5A83-4AE7-9D52-9ECE5D5EBE2C}"/>
    <dgm:cxn modelId="{55C955A8-15BC-4353-A0A9-4C56A9CBAB14}" type="presOf" srcId="{34ABC43E-0C9E-4DF5-908F-3B9FF5A7A2B6}" destId="{D737ACF4-5017-40EC-A0B8-AEA574DACA6B}" srcOrd="1" destOrd="0" presId="urn:microsoft.com/office/officeart/2005/8/layout/hierarchy2"/>
    <dgm:cxn modelId="{3E6027C0-E1FB-4935-96EA-E827F54EE97D}" type="presOf" srcId="{81BF0320-4A34-4E44-8851-65A0E53CB813}" destId="{DB368D38-B446-481C-94C0-751206B06B08}" srcOrd="0" destOrd="0" presId="urn:microsoft.com/office/officeart/2005/8/layout/hierarchy2"/>
    <dgm:cxn modelId="{E8B512DF-CAD0-4C6A-89BA-8C90A0A4DD82}" type="presOf" srcId="{89A9B0B8-79C2-46EC-AE09-6D657C1FD59C}" destId="{D5B121B5-7164-4A09-BAB8-D2A22449D5F8}" srcOrd="0" destOrd="0" presId="urn:microsoft.com/office/officeart/2005/8/layout/hierarchy2"/>
    <dgm:cxn modelId="{491AECE6-6C12-4497-B240-74E7B0E23D43}" type="presOf" srcId="{34ABC43E-0C9E-4DF5-908F-3B9FF5A7A2B6}" destId="{777960A3-C1DD-490A-B178-EF23D6F9BE03}" srcOrd="0" destOrd="0" presId="urn:microsoft.com/office/officeart/2005/8/layout/hierarchy2"/>
    <dgm:cxn modelId="{766F56E8-9677-40FC-A5B8-311CB1219648}" type="presOf" srcId="{C777C5C0-C47B-440D-84F7-217CDC59475F}" destId="{188FCFE8-039C-4E3F-868D-B7A780FD2293}" srcOrd="0" destOrd="0" presId="urn:microsoft.com/office/officeart/2005/8/layout/hierarchy2"/>
    <dgm:cxn modelId="{8D2149EF-C3DF-47E4-BD2D-1BB8C57EB828}" type="presOf" srcId="{42EFFF21-3F60-4A48-B3D3-E52E56B9E958}" destId="{190F21ED-AAF4-4087-B96F-0A48C55151AC}" srcOrd="0" destOrd="0" presId="urn:microsoft.com/office/officeart/2005/8/layout/hierarchy2"/>
    <dgm:cxn modelId="{B59996FC-DECB-4BE1-9EB6-1C2855C167C0}" type="presOf" srcId="{6359176B-B174-4B4E-B89A-C04811706F74}" destId="{5F3F535C-E9F6-4455-A622-AD87678DE467}" srcOrd="1" destOrd="0" presId="urn:microsoft.com/office/officeart/2005/8/layout/hierarchy2"/>
    <dgm:cxn modelId="{7E7EABBC-1857-4092-AC2E-7C6395474571}" type="presParOf" srcId="{188FCFE8-039C-4E3F-868D-B7A780FD2293}" destId="{B30919F4-84AF-4165-B143-550329689F8C}" srcOrd="0" destOrd="0" presId="urn:microsoft.com/office/officeart/2005/8/layout/hierarchy2"/>
    <dgm:cxn modelId="{9E06A38A-B840-4A42-AA43-8C8814D5BCC3}" type="presParOf" srcId="{B30919F4-84AF-4165-B143-550329689F8C}" destId="{DB368D38-B446-481C-94C0-751206B06B08}" srcOrd="0" destOrd="0" presId="urn:microsoft.com/office/officeart/2005/8/layout/hierarchy2"/>
    <dgm:cxn modelId="{2E3FE4A8-6F1E-4B70-B745-EFBFB98438BB}" type="presParOf" srcId="{B30919F4-84AF-4165-B143-550329689F8C}" destId="{FF1491DB-5C9C-4605-917A-F2310B01C58A}" srcOrd="1" destOrd="0" presId="urn:microsoft.com/office/officeart/2005/8/layout/hierarchy2"/>
    <dgm:cxn modelId="{BDE5EEF6-8C2C-4230-88B1-74A75EFAE56F}" type="presParOf" srcId="{FF1491DB-5C9C-4605-917A-F2310B01C58A}" destId="{D5B121B5-7164-4A09-BAB8-D2A22449D5F8}" srcOrd="0" destOrd="0" presId="urn:microsoft.com/office/officeart/2005/8/layout/hierarchy2"/>
    <dgm:cxn modelId="{FC26E599-328A-432F-B229-CF54B95BDD72}" type="presParOf" srcId="{D5B121B5-7164-4A09-BAB8-D2A22449D5F8}" destId="{B37C436D-405E-4358-BEF3-579506771D23}" srcOrd="0" destOrd="0" presId="urn:microsoft.com/office/officeart/2005/8/layout/hierarchy2"/>
    <dgm:cxn modelId="{0FE5CC64-FB11-4E0B-BD4C-175E1C650C1B}" type="presParOf" srcId="{FF1491DB-5C9C-4605-917A-F2310B01C58A}" destId="{EEDFF496-FC64-418B-95A1-C17AD8872694}" srcOrd="1" destOrd="0" presId="urn:microsoft.com/office/officeart/2005/8/layout/hierarchy2"/>
    <dgm:cxn modelId="{959C1FD6-9438-48AE-AFA5-EB9355553118}" type="presParOf" srcId="{EEDFF496-FC64-418B-95A1-C17AD8872694}" destId="{07F4A3F5-179F-4F3D-9867-CF3914C757BF}" srcOrd="0" destOrd="0" presId="urn:microsoft.com/office/officeart/2005/8/layout/hierarchy2"/>
    <dgm:cxn modelId="{3EB9E2CF-C710-4C08-8456-D3B47277E744}" type="presParOf" srcId="{EEDFF496-FC64-418B-95A1-C17AD8872694}" destId="{9B191DC5-C32E-4ADB-BDA7-5D95FA7B1884}" srcOrd="1" destOrd="0" presId="urn:microsoft.com/office/officeart/2005/8/layout/hierarchy2"/>
    <dgm:cxn modelId="{E68691CF-BACC-4646-8C29-5998116B71A9}" type="presParOf" srcId="{FF1491DB-5C9C-4605-917A-F2310B01C58A}" destId="{5F0BC483-F600-4BF8-9090-E18B3013F0F1}" srcOrd="2" destOrd="0" presId="urn:microsoft.com/office/officeart/2005/8/layout/hierarchy2"/>
    <dgm:cxn modelId="{46A1890A-5A89-4C74-9418-3D5C0931D05A}" type="presParOf" srcId="{5F0BC483-F600-4BF8-9090-E18B3013F0F1}" destId="{5F3F535C-E9F6-4455-A622-AD87678DE467}" srcOrd="0" destOrd="0" presId="urn:microsoft.com/office/officeart/2005/8/layout/hierarchy2"/>
    <dgm:cxn modelId="{E28F4CB6-DE1D-4689-AA8F-BBB6CA7F1DAA}" type="presParOf" srcId="{FF1491DB-5C9C-4605-917A-F2310B01C58A}" destId="{4F8CD56E-0FFE-45DD-AE9A-1DAD063EE4F6}" srcOrd="3" destOrd="0" presId="urn:microsoft.com/office/officeart/2005/8/layout/hierarchy2"/>
    <dgm:cxn modelId="{634C72F7-952A-4E6C-9A37-83A8585A29E5}" type="presParOf" srcId="{4F8CD56E-0FFE-45DD-AE9A-1DAD063EE4F6}" destId="{5D1EAE2F-1A30-47FE-B30B-A1444FABB5E8}" srcOrd="0" destOrd="0" presId="urn:microsoft.com/office/officeart/2005/8/layout/hierarchy2"/>
    <dgm:cxn modelId="{D5C3D323-B7C8-4392-B136-CA3080B66AB3}" type="presParOf" srcId="{4F8CD56E-0FFE-45DD-AE9A-1DAD063EE4F6}" destId="{41BE0BE4-157E-480F-B332-454F9B6A81B7}" srcOrd="1" destOrd="0" presId="urn:microsoft.com/office/officeart/2005/8/layout/hierarchy2"/>
    <dgm:cxn modelId="{5E8DA5C3-82B1-48D7-97AA-F6E95DC197C5}" type="presParOf" srcId="{FF1491DB-5C9C-4605-917A-F2310B01C58A}" destId="{777960A3-C1DD-490A-B178-EF23D6F9BE03}" srcOrd="4" destOrd="0" presId="urn:microsoft.com/office/officeart/2005/8/layout/hierarchy2"/>
    <dgm:cxn modelId="{37D9C655-CAB0-4F9A-A6D4-6DB981584BA9}" type="presParOf" srcId="{777960A3-C1DD-490A-B178-EF23D6F9BE03}" destId="{D737ACF4-5017-40EC-A0B8-AEA574DACA6B}" srcOrd="0" destOrd="0" presId="urn:microsoft.com/office/officeart/2005/8/layout/hierarchy2"/>
    <dgm:cxn modelId="{F7E291E0-822C-40C6-A5BE-4D034512B4D9}" type="presParOf" srcId="{FF1491DB-5C9C-4605-917A-F2310B01C58A}" destId="{3CFE49DD-7241-4754-9603-1DD43B337416}" srcOrd="5" destOrd="0" presId="urn:microsoft.com/office/officeart/2005/8/layout/hierarchy2"/>
    <dgm:cxn modelId="{ECE1861E-4321-447C-B8CC-AEC474DC4E15}" type="presParOf" srcId="{3CFE49DD-7241-4754-9603-1DD43B337416}" destId="{CB8040FE-243F-4E2F-824E-31022B1436B5}" srcOrd="0" destOrd="0" presId="urn:microsoft.com/office/officeart/2005/8/layout/hierarchy2"/>
    <dgm:cxn modelId="{265344A9-BB63-4C61-9863-5F07C0621D28}" type="presParOf" srcId="{3CFE49DD-7241-4754-9603-1DD43B337416}" destId="{5B73437C-B0C6-4D1E-BB93-C581B73A6840}" srcOrd="1" destOrd="0" presId="urn:microsoft.com/office/officeart/2005/8/layout/hierarchy2"/>
    <dgm:cxn modelId="{66CE842A-3707-46CC-830A-8031C02DC6E1}" type="presParOf" srcId="{FF1491DB-5C9C-4605-917A-F2310B01C58A}" destId="{190F21ED-AAF4-4087-B96F-0A48C55151AC}" srcOrd="6" destOrd="0" presId="urn:microsoft.com/office/officeart/2005/8/layout/hierarchy2"/>
    <dgm:cxn modelId="{35083071-EB64-4DB4-ABB9-7093BA771A45}" type="presParOf" srcId="{190F21ED-AAF4-4087-B96F-0A48C55151AC}" destId="{5136B666-4B4F-4A35-8DD9-E604E0D9917A}" srcOrd="0" destOrd="0" presId="urn:microsoft.com/office/officeart/2005/8/layout/hierarchy2"/>
    <dgm:cxn modelId="{E21F903B-7547-4CB9-8EF3-8A5972A87285}" type="presParOf" srcId="{FF1491DB-5C9C-4605-917A-F2310B01C58A}" destId="{F6814F55-EBF6-4BB5-A853-202B95B18946}" srcOrd="7" destOrd="0" presId="urn:microsoft.com/office/officeart/2005/8/layout/hierarchy2"/>
    <dgm:cxn modelId="{7E529B13-C86B-4124-9EA0-DB270E074D21}" type="presParOf" srcId="{F6814F55-EBF6-4BB5-A853-202B95B18946}" destId="{62BF80FD-7859-427A-9C82-7BE798F15143}" srcOrd="0" destOrd="0" presId="urn:microsoft.com/office/officeart/2005/8/layout/hierarchy2"/>
    <dgm:cxn modelId="{CF5ADA30-9FC7-4F22-9C18-6644C95053C9}" type="presParOf" srcId="{F6814F55-EBF6-4BB5-A853-202B95B18946}" destId="{60198136-3D2B-482D-8B36-F7B6EE7E98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8D38-B446-481C-94C0-751206B06B08}">
      <dsp:nvSpPr>
        <dsp:cNvPr id="0" name=""/>
        <dsp:cNvSpPr/>
      </dsp:nvSpPr>
      <dsp:spPr>
        <a:xfrm>
          <a:off x="224" y="1129207"/>
          <a:ext cx="3355910" cy="167795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</a:rPr>
            <a:t>Symptomen</a:t>
          </a:r>
          <a:r>
            <a:rPr lang="en-US" sz="3200" b="1" kern="1200" dirty="0">
              <a:solidFill>
                <a:schemeClr val="tx1"/>
              </a:solidFill>
            </a:rPr>
            <a:t>?</a:t>
          </a:r>
        </a:p>
      </dsp:txBody>
      <dsp:txXfrm>
        <a:off x="49370" y="1178353"/>
        <a:ext cx="3257618" cy="1579663"/>
      </dsp:txXfrm>
    </dsp:sp>
    <dsp:sp modelId="{A9E71A7E-232A-42D1-AA1F-0026F47CFF9E}">
      <dsp:nvSpPr>
        <dsp:cNvPr id="0" name=""/>
        <dsp:cNvSpPr/>
      </dsp:nvSpPr>
      <dsp:spPr>
        <a:xfrm rot="19457599">
          <a:off x="3200753" y="1447409"/>
          <a:ext cx="1653126" cy="76728"/>
        </a:xfrm>
        <a:custGeom>
          <a:avLst/>
          <a:gdLst/>
          <a:ahLst/>
          <a:cxnLst/>
          <a:rect l="0" t="0" r="0" b="0"/>
          <a:pathLst>
            <a:path>
              <a:moveTo>
                <a:pt x="0" y="38364"/>
              </a:moveTo>
              <a:lnTo>
                <a:pt x="1653126" y="3836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5988" y="1444445"/>
        <a:ext cx="82656" cy="82656"/>
      </dsp:txXfrm>
    </dsp:sp>
    <dsp:sp modelId="{DD0241DF-14AE-4268-9706-74077E65EC11}">
      <dsp:nvSpPr>
        <dsp:cNvPr id="0" name=""/>
        <dsp:cNvSpPr/>
      </dsp:nvSpPr>
      <dsp:spPr>
        <a:xfrm>
          <a:off x="4698498" y="164383"/>
          <a:ext cx="3355910" cy="167795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Ja - </a:t>
          </a:r>
          <a:r>
            <a:rPr lang="en-US" sz="3200" kern="1200" dirty="0" err="1"/>
            <a:t>Ik</a:t>
          </a:r>
          <a:r>
            <a:rPr lang="en-US" sz="3200" kern="1200" dirty="0"/>
            <a:t> </a:t>
          </a:r>
          <a:r>
            <a:rPr lang="en-US" sz="3200" kern="1200" dirty="0" err="1"/>
            <a:t>verwittig</a:t>
          </a:r>
          <a:r>
            <a:rPr lang="en-US" sz="3200" kern="1200" dirty="0"/>
            <a:t> </a:t>
          </a:r>
          <a:r>
            <a:rPr lang="en-US" sz="3200" kern="1200" dirty="0" err="1"/>
            <a:t>leidinggevende</a:t>
          </a:r>
          <a:r>
            <a:rPr lang="en-US" sz="3200" kern="1200" dirty="0"/>
            <a:t> </a:t>
          </a:r>
          <a:r>
            <a:rPr lang="en-US" sz="3200" kern="1200" dirty="0" err="1"/>
            <a:t>en</a:t>
          </a:r>
          <a:r>
            <a:rPr lang="en-US" sz="3200" kern="1200" dirty="0"/>
            <a:t> </a:t>
          </a:r>
          <a:r>
            <a:rPr lang="en-US" sz="3200" kern="1200" dirty="0" err="1"/>
            <a:t>contacteer</a:t>
          </a:r>
          <a:r>
            <a:rPr lang="en-US" sz="3200" kern="1200" dirty="0"/>
            <a:t> </a:t>
          </a:r>
          <a:r>
            <a:rPr lang="en-US" sz="3200" kern="1200" dirty="0" err="1"/>
            <a:t>huisarts</a:t>
          </a:r>
          <a:endParaRPr lang="en-US" sz="3200" kern="1200" dirty="0"/>
        </a:p>
      </dsp:txBody>
      <dsp:txXfrm>
        <a:off x="4747644" y="213529"/>
        <a:ext cx="3257618" cy="1579663"/>
      </dsp:txXfrm>
    </dsp:sp>
    <dsp:sp modelId="{D83D52F4-DC8B-4166-986F-13A6E9BA24E2}">
      <dsp:nvSpPr>
        <dsp:cNvPr id="0" name=""/>
        <dsp:cNvSpPr/>
      </dsp:nvSpPr>
      <dsp:spPr>
        <a:xfrm rot="2142401">
          <a:off x="3200753" y="2412233"/>
          <a:ext cx="1653126" cy="76728"/>
        </a:xfrm>
        <a:custGeom>
          <a:avLst/>
          <a:gdLst/>
          <a:ahLst/>
          <a:cxnLst/>
          <a:rect l="0" t="0" r="0" b="0"/>
          <a:pathLst>
            <a:path>
              <a:moveTo>
                <a:pt x="0" y="38364"/>
              </a:moveTo>
              <a:lnTo>
                <a:pt x="1653126" y="38364"/>
              </a:lnTo>
            </a:path>
          </a:pathLst>
        </a:custGeom>
        <a:noFill/>
        <a:ln w="381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5988" y="2409269"/>
        <a:ext cx="82656" cy="82656"/>
      </dsp:txXfrm>
    </dsp:sp>
    <dsp:sp modelId="{FEEEB9DF-30E4-4A28-AE4F-A1B1CBE886D8}">
      <dsp:nvSpPr>
        <dsp:cNvPr id="0" name=""/>
        <dsp:cNvSpPr/>
      </dsp:nvSpPr>
      <dsp:spPr>
        <a:xfrm>
          <a:off x="4698498" y="2094032"/>
          <a:ext cx="3355910" cy="167795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Neen</a:t>
          </a:r>
          <a:r>
            <a:rPr lang="en-US" sz="3200" kern="1200" dirty="0"/>
            <a:t> - </a:t>
          </a:r>
          <a:r>
            <a:rPr lang="en-US" sz="3200" kern="1200" dirty="0" err="1"/>
            <a:t>Ik</a:t>
          </a:r>
          <a:r>
            <a:rPr lang="en-US" sz="3200" kern="1200" dirty="0"/>
            <a:t> mag </a:t>
          </a:r>
          <a:r>
            <a:rPr lang="en-US" sz="3200" kern="1200" dirty="0" err="1"/>
            <a:t>gaan</a:t>
          </a:r>
          <a:r>
            <a:rPr lang="en-US" sz="3200" kern="1200" dirty="0"/>
            <a:t> </a:t>
          </a:r>
          <a:r>
            <a:rPr lang="en-US" sz="3200" kern="1200" dirty="0" err="1"/>
            <a:t>werken</a:t>
          </a:r>
          <a:endParaRPr lang="en-US" sz="3200" kern="1200" dirty="0"/>
        </a:p>
      </dsp:txBody>
      <dsp:txXfrm>
        <a:off x="4747644" y="2143178"/>
        <a:ext cx="3257618" cy="1579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8D38-B446-481C-94C0-751206B06B08}">
      <dsp:nvSpPr>
        <dsp:cNvPr id="0" name=""/>
        <dsp:cNvSpPr/>
      </dsp:nvSpPr>
      <dsp:spPr>
        <a:xfrm>
          <a:off x="4544" y="1577582"/>
          <a:ext cx="3005026" cy="2812371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</a:rPr>
            <a:t>Ik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kom</a:t>
          </a:r>
          <a:r>
            <a:rPr lang="en-US" sz="3200" b="1" kern="1200" dirty="0">
              <a:solidFill>
                <a:schemeClr val="bg1"/>
              </a:solidFill>
            </a:rPr>
            <a:t> op de </a:t>
          </a:r>
          <a:r>
            <a:rPr lang="en-US" sz="3200" b="1" kern="1200" dirty="0" err="1">
              <a:solidFill>
                <a:schemeClr val="bg1"/>
              </a:solidFill>
            </a:rPr>
            <a:t>werkvloer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86916" y="1659954"/>
        <a:ext cx="2840282" cy="2647627"/>
      </dsp:txXfrm>
    </dsp:sp>
    <dsp:sp modelId="{D5B121B5-7164-4A09-BAB8-D2A22449D5F8}">
      <dsp:nvSpPr>
        <dsp:cNvPr id="0" name=""/>
        <dsp:cNvSpPr/>
      </dsp:nvSpPr>
      <dsp:spPr>
        <a:xfrm rot="17021175">
          <a:off x="2307218" y="2081732"/>
          <a:ext cx="1840075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1840075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3181253" y="2043852"/>
        <a:ext cx="92003" cy="92003"/>
      </dsp:txXfrm>
    </dsp:sp>
    <dsp:sp modelId="{07F4A3F5-179F-4F3D-9867-CF3914C757BF}">
      <dsp:nvSpPr>
        <dsp:cNvPr id="0" name=""/>
        <dsp:cNvSpPr/>
      </dsp:nvSpPr>
      <dsp:spPr>
        <a:xfrm>
          <a:off x="3444941" y="926673"/>
          <a:ext cx="5216706" cy="5385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Handen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wassen</a:t>
          </a:r>
          <a:r>
            <a:rPr lang="en-US" sz="1800" b="1" kern="1200" dirty="0">
              <a:solidFill>
                <a:schemeClr val="bg1"/>
              </a:solidFill>
            </a:rPr>
            <a:t> (40 - 60 sec)</a:t>
          </a:r>
        </a:p>
      </dsp:txBody>
      <dsp:txXfrm>
        <a:off x="3460714" y="942446"/>
        <a:ext cx="5185160" cy="506987"/>
      </dsp:txXfrm>
    </dsp:sp>
    <dsp:sp modelId="{5F0BC483-F600-4BF8-9090-E18B3013F0F1}">
      <dsp:nvSpPr>
        <dsp:cNvPr id="0" name=""/>
        <dsp:cNvSpPr/>
      </dsp:nvSpPr>
      <dsp:spPr>
        <a:xfrm rot="17424059">
          <a:off x="2602778" y="2390338"/>
          <a:ext cx="1248954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1248954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196032" y="2367236"/>
        <a:ext cx="62447" cy="62447"/>
      </dsp:txXfrm>
    </dsp:sp>
    <dsp:sp modelId="{5D1EAE2F-1A30-47FE-B30B-A1444FABB5E8}">
      <dsp:nvSpPr>
        <dsp:cNvPr id="0" name=""/>
        <dsp:cNvSpPr/>
      </dsp:nvSpPr>
      <dsp:spPr>
        <a:xfrm>
          <a:off x="3444941" y="1543886"/>
          <a:ext cx="5216706" cy="5385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Nieuwe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werktenue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aandoen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60714" y="1559659"/>
        <a:ext cx="5185160" cy="506987"/>
      </dsp:txXfrm>
    </dsp:sp>
    <dsp:sp modelId="{777960A3-C1DD-490A-B178-EF23D6F9BE03}">
      <dsp:nvSpPr>
        <dsp:cNvPr id="0" name=""/>
        <dsp:cNvSpPr/>
      </dsp:nvSpPr>
      <dsp:spPr>
        <a:xfrm rot="18506883">
          <a:off x="2877169" y="2701468"/>
          <a:ext cx="700172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700172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09751" y="2692085"/>
        <a:ext cx="35008" cy="35008"/>
      </dsp:txXfrm>
    </dsp:sp>
    <dsp:sp modelId="{CB8040FE-243F-4E2F-824E-31022B1436B5}">
      <dsp:nvSpPr>
        <dsp:cNvPr id="0" name=""/>
        <dsp:cNvSpPr/>
      </dsp:nvSpPr>
      <dsp:spPr>
        <a:xfrm>
          <a:off x="3444941" y="2136095"/>
          <a:ext cx="5216706" cy="5986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Lang </a:t>
          </a:r>
          <a:r>
            <a:rPr lang="en-US" sz="1800" b="1" kern="1200" dirty="0" err="1">
              <a:solidFill>
                <a:schemeClr val="bg1"/>
              </a:solidFill>
            </a:rPr>
            <a:t>haar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samenbinden</a:t>
          </a:r>
          <a:r>
            <a:rPr lang="en-US" sz="1800" b="1" kern="1200" dirty="0">
              <a:solidFill>
                <a:schemeClr val="bg1"/>
              </a:solidFill>
            </a:rPr>
            <a:t>, </a:t>
          </a:r>
          <a:r>
            <a:rPr lang="en-US" sz="1800" b="1" kern="1200" dirty="0" err="1">
              <a:solidFill>
                <a:schemeClr val="bg1"/>
              </a:solidFill>
            </a:rPr>
            <a:t>juwelen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verwijderen</a:t>
          </a:r>
          <a:r>
            <a:rPr lang="en-US" sz="1800" b="1" kern="1200" dirty="0">
              <a:solidFill>
                <a:schemeClr val="bg1"/>
              </a:solidFill>
            </a:rPr>
            <a:t>,</a:t>
          </a:r>
          <a:br>
            <a:rPr lang="en-US" sz="1800" b="1" kern="1200" dirty="0">
              <a:solidFill>
                <a:schemeClr val="bg1"/>
              </a:solidFill>
            </a:rPr>
          </a:br>
          <a:r>
            <a:rPr lang="en-US" sz="1800" b="1" kern="1200" dirty="0" err="1">
              <a:solidFill>
                <a:schemeClr val="bg1"/>
              </a:solidFill>
            </a:rPr>
            <a:t>valse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nagels</a:t>
          </a:r>
          <a:r>
            <a:rPr lang="en-US" sz="1800" b="1" kern="1200" dirty="0">
              <a:solidFill>
                <a:schemeClr val="bg1"/>
              </a:solidFill>
            </a:rPr>
            <a:t>, </a:t>
          </a:r>
          <a:r>
            <a:rPr lang="en-US" sz="1800" b="1" kern="1200" dirty="0" err="1">
              <a:solidFill>
                <a:schemeClr val="bg1"/>
              </a:solidFill>
            </a:rPr>
            <a:t>nagellak</a:t>
          </a:r>
          <a:r>
            <a:rPr lang="en-US" sz="1800" b="1" kern="1200" dirty="0">
              <a:solidFill>
                <a:schemeClr val="bg1"/>
              </a:solidFill>
            </a:rPr>
            <a:t>!</a:t>
          </a:r>
        </a:p>
      </dsp:txBody>
      <dsp:txXfrm>
        <a:off x="3462474" y="2153628"/>
        <a:ext cx="5181640" cy="563567"/>
      </dsp:txXfrm>
    </dsp:sp>
    <dsp:sp modelId="{022E17EE-3F89-4673-B235-A13D7EC25BA2}">
      <dsp:nvSpPr>
        <dsp:cNvPr id="0" name=""/>
        <dsp:cNvSpPr/>
      </dsp:nvSpPr>
      <dsp:spPr>
        <a:xfrm rot="500297">
          <a:off x="3007244" y="3007551"/>
          <a:ext cx="440022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440022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16255" y="3004672"/>
        <a:ext cx="22001" cy="22001"/>
      </dsp:txXfrm>
    </dsp:sp>
    <dsp:sp modelId="{F20F75A4-7C07-4FBC-B041-E1D85C444CC1}">
      <dsp:nvSpPr>
        <dsp:cNvPr id="0" name=""/>
        <dsp:cNvSpPr/>
      </dsp:nvSpPr>
      <dsp:spPr>
        <a:xfrm>
          <a:off x="3444941" y="2778312"/>
          <a:ext cx="5216706" cy="5385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Persoonlijke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voorwerpen</a:t>
          </a:r>
          <a:r>
            <a:rPr lang="en-US" sz="1800" b="1" kern="1200" dirty="0">
              <a:solidFill>
                <a:schemeClr val="bg1"/>
              </a:solidFill>
            </a:rPr>
            <a:t> in </a:t>
          </a:r>
          <a:r>
            <a:rPr lang="en-US" sz="1800" b="1" kern="1200" dirty="0" err="1">
              <a:solidFill>
                <a:schemeClr val="bg1"/>
              </a:solidFill>
            </a:rPr>
            <a:t>vestiaire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laten</a:t>
          </a:r>
          <a:r>
            <a:rPr lang="en-US" sz="1800" b="1" kern="1200" dirty="0">
              <a:solidFill>
                <a:schemeClr val="bg1"/>
              </a:solidFill>
            </a:rPr>
            <a:t> (GSM !!)</a:t>
          </a:r>
        </a:p>
      </dsp:txBody>
      <dsp:txXfrm>
        <a:off x="3460714" y="2794085"/>
        <a:ext cx="5185160" cy="506987"/>
      </dsp:txXfrm>
    </dsp:sp>
    <dsp:sp modelId="{560DDA12-7A17-4182-9FA0-6C678B03BC6A}">
      <dsp:nvSpPr>
        <dsp:cNvPr id="0" name=""/>
        <dsp:cNvSpPr/>
      </dsp:nvSpPr>
      <dsp:spPr>
        <a:xfrm rot="3562542">
          <a:off x="2813631" y="3319332"/>
          <a:ext cx="798782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798782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193053" y="3307484"/>
        <a:ext cx="39939" cy="39939"/>
      </dsp:txXfrm>
    </dsp:sp>
    <dsp:sp modelId="{28B73A0B-B581-4E0A-960C-464F165A1EFB}">
      <dsp:nvSpPr>
        <dsp:cNvPr id="0" name=""/>
        <dsp:cNvSpPr/>
      </dsp:nvSpPr>
      <dsp:spPr>
        <a:xfrm>
          <a:off x="3416475" y="3401874"/>
          <a:ext cx="5216706" cy="5385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Handen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desinfecteren</a:t>
          </a:r>
          <a:r>
            <a:rPr lang="en-US" sz="1800" b="1" kern="1200" dirty="0">
              <a:solidFill>
                <a:schemeClr val="bg1"/>
              </a:solidFill>
            </a:rPr>
            <a:t> (20 – 30 sec)</a:t>
          </a:r>
        </a:p>
      </dsp:txBody>
      <dsp:txXfrm>
        <a:off x="3432248" y="3417647"/>
        <a:ext cx="5185160" cy="506987"/>
      </dsp:txXfrm>
    </dsp:sp>
    <dsp:sp modelId="{15CE59F6-AE9A-45DA-AE12-BF4A2776DE19}">
      <dsp:nvSpPr>
        <dsp:cNvPr id="0" name=""/>
        <dsp:cNvSpPr/>
      </dsp:nvSpPr>
      <dsp:spPr>
        <a:xfrm rot="4355904">
          <a:off x="2520263" y="3641776"/>
          <a:ext cx="1396160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1396160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183439" y="3614994"/>
        <a:ext cx="69808" cy="69808"/>
      </dsp:txXfrm>
    </dsp:sp>
    <dsp:sp modelId="{4C4A1248-D1F8-4804-B1C5-258DEB2DC0C8}">
      <dsp:nvSpPr>
        <dsp:cNvPr id="0" name=""/>
        <dsp:cNvSpPr/>
      </dsp:nvSpPr>
      <dsp:spPr>
        <a:xfrm>
          <a:off x="3427116" y="4046762"/>
          <a:ext cx="5216706" cy="5385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 Masker </a:t>
          </a:r>
          <a:r>
            <a:rPr lang="en-US" sz="1800" b="1" kern="1200" dirty="0" err="1">
              <a:solidFill>
                <a:schemeClr val="bg1"/>
              </a:solidFill>
            </a:rPr>
            <a:t>aandoen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42889" y="4062535"/>
        <a:ext cx="5185160" cy="506987"/>
      </dsp:txXfrm>
    </dsp:sp>
    <dsp:sp modelId="{E2805EEF-F411-4982-A032-2B71F1206296}">
      <dsp:nvSpPr>
        <dsp:cNvPr id="0" name=""/>
        <dsp:cNvSpPr/>
      </dsp:nvSpPr>
      <dsp:spPr>
        <a:xfrm rot="4672870">
          <a:off x="2190361" y="3989432"/>
          <a:ext cx="2073788" cy="16243"/>
        </a:xfrm>
        <a:custGeom>
          <a:avLst/>
          <a:gdLst/>
          <a:ahLst/>
          <a:cxnLst/>
          <a:rect l="0" t="0" r="0" b="0"/>
          <a:pathLst>
            <a:path>
              <a:moveTo>
                <a:pt x="0" y="8121"/>
              </a:moveTo>
              <a:lnTo>
                <a:pt x="2073788" y="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3175411" y="3945709"/>
        <a:ext cx="103689" cy="103689"/>
      </dsp:txXfrm>
    </dsp:sp>
    <dsp:sp modelId="{68C40E94-0E86-4584-9DAF-A02E12CC13D5}">
      <dsp:nvSpPr>
        <dsp:cNvPr id="0" name=""/>
        <dsp:cNvSpPr/>
      </dsp:nvSpPr>
      <dsp:spPr>
        <a:xfrm>
          <a:off x="3444941" y="4742073"/>
          <a:ext cx="5216706" cy="53853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Handen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wassen</a:t>
          </a:r>
          <a:r>
            <a:rPr lang="en-US" sz="1800" b="1" kern="1200" dirty="0">
              <a:solidFill>
                <a:schemeClr val="bg1"/>
              </a:solidFill>
            </a:rPr>
            <a:t> / </a:t>
          </a:r>
          <a:r>
            <a:rPr lang="en-US" sz="1800" b="1" kern="1200" dirty="0" err="1">
              <a:solidFill>
                <a:schemeClr val="bg1"/>
              </a:solidFill>
            </a:rPr>
            <a:t>desinfecteren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60714" y="4757846"/>
        <a:ext cx="5185160" cy="506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8D38-B446-481C-94C0-751206B06B08}">
      <dsp:nvSpPr>
        <dsp:cNvPr id="0" name=""/>
        <dsp:cNvSpPr/>
      </dsp:nvSpPr>
      <dsp:spPr>
        <a:xfrm>
          <a:off x="266147" y="1961850"/>
          <a:ext cx="3558839" cy="1809461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</a:rPr>
            <a:t>Ik</a:t>
          </a:r>
          <a:r>
            <a:rPr lang="en-US" sz="3200" b="1" kern="1200" dirty="0">
              <a:solidFill>
                <a:schemeClr val="bg1"/>
              </a:solidFill>
            </a:rPr>
            <a:t> mag </a:t>
          </a:r>
          <a:r>
            <a:rPr lang="en-US" sz="3200" b="1" kern="1200" dirty="0" err="1">
              <a:solidFill>
                <a:schemeClr val="bg1"/>
              </a:solidFill>
            </a:rPr>
            <a:t>zorgen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geven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aan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</a:p>
      </dsp:txBody>
      <dsp:txXfrm>
        <a:off x="319144" y="2014847"/>
        <a:ext cx="3452845" cy="1703467"/>
      </dsp:txXfrm>
    </dsp:sp>
    <dsp:sp modelId="{D5B121B5-7164-4A09-BAB8-D2A22449D5F8}">
      <dsp:nvSpPr>
        <dsp:cNvPr id="0" name=""/>
        <dsp:cNvSpPr/>
      </dsp:nvSpPr>
      <dsp:spPr>
        <a:xfrm rot="17527755">
          <a:off x="3445346" y="2278418"/>
          <a:ext cx="1218157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1218157" y="239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023971" y="2271915"/>
        <a:ext cx="60907" cy="60907"/>
      </dsp:txXfrm>
    </dsp:sp>
    <dsp:sp modelId="{07F4A3F5-179F-4F3D-9867-CF3914C757BF}">
      <dsp:nvSpPr>
        <dsp:cNvPr id="0" name=""/>
        <dsp:cNvSpPr/>
      </dsp:nvSpPr>
      <dsp:spPr>
        <a:xfrm>
          <a:off x="4283863" y="1060628"/>
          <a:ext cx="4313172" cy="135505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Een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niet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verdachte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patiënt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323551" y="1100316"/>
        <a:ext cx="4233796" cy="1275680"/>
      </dsp:txXfrm>
    </dsp:sp>
    <dsp:sp modelId="{5F0BC483-F600-4BF8-9090-E18B3013F0F1}">
      <dsp:nvSpPr>
        <dsp:cNvPr id="0" name=""/>
        <dsp:cNvSpPr/>
      </dsp:nvSpPr>
      <dsp:spPr>
        <a:xfrm rot="4069175">
          <a:off x="3438079" y="3418197"/>
          <a:ext cx="1243126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1243126" y="239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028564" y="3411069"/>
        <a:ext cx="62156" cy="62156"/>
      </dsp:txXfrm>
    </dsp:sp>
    <dsp:sp modelId="{5D1EAE2F-1A30-47FE-B30B-A1444FABB5E8}">
      <dsp:nvSpPr>
        <dsp:cNvPr id="0" name=""/>
        <dsp:cNvSpPr/>
      </dsp:nvSpPr>
      <dsp:spPr>
        <a:xfrm>
          <a:off x="4294297" y="3340186"/>
          <a:ext cx="4313172" cy="135505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Een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verdachte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patiënt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333985" y="3379874"/>
        <a:ext cx="4233796" cy="1275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2E64F-D26A-4B52-B076-E9036B94588D}">
      <dsp:nvSpPr>
        <dsp:cNvPr id="0" name=""/>
        <dsp:cNvSpPr/>
      </dsp:nvSpPr>
      <dsp:spPr>
        <a:xfrm>
          <a:off x="143064" y="1577000"/>
          <a:ext cx="2767579" cy="220757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</a:rPr>
            <a:t>Verzorging</a:t>
          </a:r>
          <a:r>
            <a:rPr lang="en-US" sz="3200" b="1" kern="1200" dirty="0">
              <a:solidFill>
                <a:schemeClr val="bg1"/>
              </a:solidFill>
            </a:rPr>
            <a:t> van </a:t>
          </a:r>
          <a:r>
            <a:rPr lang="en-US" sz="3200" b="1" kern="1200" dirty="0" err="1">
              <a:solidFill>
                <a:schemeClr val="bg1"/>
              </a:solidFill>
            </a:rPr>
            <a:t>een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niet-verdachte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patiënt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07722" y="1641658"/>
        <a:ext cx="2638263" cy="2078257"/>
      </dsp:txXfrm>
    </dsp:sp>
    <dsp:sp modelId="{139699B1-8558-47E0-869F-1BBCC1309BBE}">
      <dsp:nvSpPr>
        <dsp:cNvPr id="0" name=""/>
        <dsp:cNvSpPr/>
      </dsp:nvSpPr>
      <dsp:spPr>
        <a:xfrm rot="17976315">
          <a:off x="2223734" y="1478263"/>
          <a:ext cx="2715172" cy="44341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2715172" y="22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3513441" y="1432554"/>
        <a:ext cx="135758" cy="135758"/>
      </dsp:txXfrm>
    </dsp:sp>
    <dsp:sp modelId="{AA84B35B-2CB5-4777-AEB8-17D58B157717}">
      <dsp:nvSpPr>
        <dsp:cNvPr id="0" name=""/>
        <dsp:cNvSpPr/>
      </dsp:nvSpPr>
      <dsp:spPr>
        <a:xfrm>
          <a:off x="4251997" y="2757"/>
          <a:ext cx="4148788" cy="63464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Handen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ontsmetten</a:t>
          </a:r>
          <a:r>
            <a:rPr lang="en-US" sz="2000" b="1" kern="1200" dirty="0">
              <a:solidFill>
                <a:schemeClr val="bg1"/>
              </a:solidFill>
            </a:rPr>
            <a:t> (30 sec)</a:t>
          </a:r>
        </a:p>
      </dsp:txBody>
      <dsp:txXfrm>
        <a:off x="4270585" y="21345"/>
        <a:ext cx="4111612" cy="597470"/>
      </dsp:txXfrm>
    </dsp:sp>
    <dsp:sp modelId="{13B843C3-EBBE-4ECA-B7AB-62F27BB03633}">
      <dsp:nvSpPr>
        <dsp:cNvPr id="0" name=""/>
        <dsp:cNvSpPr/>
      </dsp:nvSpPr>
      <dsp:spPr>
        <a:xfrm rot="18827146">
          <a:off x="2612084" y="1958893"/>
          <a:ext cx="1938473" cy="44341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938473" y="22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3532858" y="1932602"/>
        <a:ext cx="96923" cy="96923"/>
      </dsp:txXfrm>
    </dsp:sp>
    <dsp:sp modelId="{E4AC977F-70D8-4803-9499-72BD72D7185A}">
      <dsp:nvSpPr>
        <dsp:cNvPr id="0" name=""/>
        <dsp:cNvSpPr/>
      </dsp:nvSpPr>
      <dsp:spPr>
        <a:xfrm>
          <a:off x="4251997" y="833930"/>
          <a:ext cx="4148788" cy="894820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Handschoenen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mondmasker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als</a:t>
          </a:r>
          <a:r>
            <a:rPr lang="en-US" sz="2000" b="1" kern="1200" dirty="0">
              <a:solidFill>
                <a:schemeClr val="bg1"/>
              </a:solidFill>
            </a:rPr>
            <a:t> het </a:t>
          </a:r>
          <a:r>
            <a:rPr lang="en-US" sz="2000" b="1" kern="1200" dirty="0" err="1">
              <a:solidFill>
                <a:schemeClr val="bg1"/>
              </a:solidFill>
            </a:rPr>
            <a:t>nodig</a:t>
          </a:r>
          <a:r>
            <a:rPr lang="en-US" sz="2000" b="1" kern="1200" dirty="0">
              <a:solidFill>
                <a:schemeClr val="bg1"/>
              </a:solidFill>
            </a:rPr>
            <a:t> is </a:t>
          </a:r>
          <a:r>
            <a:rPr lang="en-US" sz="2000" b="1" kern="1200" dirty="0" err="1">
              <a:solidFill>
                <a:schemeClr val="bg1"/>
              </a:solidFill>
            </a:rPr>
            <a:t>voor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bepaalde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verzorgingen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78205" y="860138"/>
        <a:ext cx="4096372" cy="842404"/>
      </dsp:txXfrm>
    </dsp:sp>
    <dsp:sp modelId="{FA1E7F5E-CEAC-4A84-B3A5-E94A5DEF9999}">
      <dsp:nvSpPr>
        <dsp:cNvPr id="0" name=""/>
        <dsp:cNvSpPr/>
      </dsp:nvSpPr>
      <dsp:spPr>
        <a:xfrm rot="20514544">
          <a:off x="2875764" y="2439523"/>
          <a:ext cx="1411111" cy="44341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411111" y="22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46042" y="2426415"/>
        <a:ext cx="70555" cy="70555"/>
      </dsp:txXfrm>
    </dsp:sp>
    <dsp:sp modelId="{C1559413-8C02-47B0-BB5B-FE7497170BA5}">
      <dsp:nvSpPr>
        <dsp:cNvPr id="0" name=""/>
        <dsp:cNvSpPr/>
      </dsp:nvSpPr>
      <dsp:spPr>
        <a:xfrm>
          <a:off x="4251997" y="1925276"/>
          <a:ext cx="4148788" cy="63464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Verzorgende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taak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uitvoeren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70585" y="1943864"/>
        <a:ext cx="4111612" cy="597470"/>
      </dsp:txXfrm>
    </dsp:sp>
    <dsp:sp modelId="{DB0DC749-C412-41B5-B378-9523499F6FAB}">
      <dsp:nvSpPr>
        <dsp:cNvPr id="0" name=""/>
        <dsp:cNvSpPr/>
      </dsp:nvSpPr>
      <dsp:spPr>
        <a:xfrm rot="979763">
          <a:off x="2882452" y="2855109"/>
          <a:ext cx="1397736" cy="44341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397736" y="22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46377" y="2842336"/>
        <a:ext cx="69886" cy="69886"/>
      </dsp:txXfrm>
    </dsp:sp>
    <dsp:sp modelId="{6923DDAE-2554-472C-8967-FFB2C4B7C729}">
      <dsp:nvSpPr>
        <dsp:cNvPr id="0" name=""/>
        <dsp:cNvSpPr/>
      </dsp:nvSpPr>
      <dsp:spPr>
        <a:xfrm>
          <a:off x="4251997" y="2756449"/>
          <a:ext cx="4148788" cy="63464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Handschoenen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uitdoen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en</a:t>
          </a:r>
          <a:r>
            <a:rPr lang="en-US" sz="2000" b="1" kern="1200" dirty="0">
              <a:solidFill>
                <a:schemeClr val="bg1"/>
              </a:solidFill>
            </a:rPr>
            <a:t> in </a:t>
          </a:r>
          <a:r>
            <a:rPr lang="en-US" sz="2000" b="1" kern="1200" dirty="0" err="1">
              <a:solidFill>
                <a:schemeClr val="bg1"/>
              </a:solidFill>
            </a:rPr>
            <a:t>vuilbak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gooien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70585" y="2775037"/>
        <a:ext cx="4111612" cy="597470"/>
      </dsp:txXfrm>
    </dsp:sp>
    <dsp:sp modelId="{C019FECE-FFD5-46BA-9874-FC0A5090C6DD}">
      <dsp:nvSpPr>
        <dsp:cNvPr id="0" name=""/>
        <dsp:cNvSpPr/>
      </dsp:nvSpPr>
      <dsp:spPr>
        <a:xfrm rot="2717804">
          <a:off x="2627889" y="3336276"/>
          <a:ext cx="1906861" cy="44341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906861" y="22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3533649" y="3310775"/>
        <a:ext cx="95343" cy="95343"/>
      </dsp:txXfrm>
    </dsp:sp>
    <dsp:sp modelId="{E5A5E909-BD08-4A4B-8615-41E810AB69D2}">
      <dsp:nvSpPr>
        <dsp:cNvPr id="0" name=""/>
        <dsp:cNvSpPr/>
      </dsp:nvSpPr>
      <dsp:spPr>
        <a:xfrm>
          <a:off x="4251997" y="3587622"/>
          <a:ext cx="4148788" cy="896969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Gemeenschappelijk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materiaal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ontsmetten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br>
            <a:rPr lang="en-US" sz="2000" b="1" kern="1200" dirty="0">
              <a:solidFill>
                <a:schemeClr val="bg1"/>
              </a:solidFill>
            </a:rPr>
          </a:br>
          <a:r>
            <a:rPr lang="en-US" sz="2000" b="1" kern="1200" dirty="0">
              <a:solidFill>
                <a:schemeClr val="bg1"/>
              </a:solidFill>
            </a:rPr>
            <a:t>+ </a:t>
          </a:r>
          <a:r>
            <a:rPr lang="en-US" sz="2000" b="1" kern="1200" dirty="0" err="1">
              <a:solidFill>
                <a:schemeClr val="bg1"/>
              </a:solidFill>
            </a:rPr>
            <a:t>handen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wassen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78268" y="3613893"/>
        <a:ext cx="4096246" cy="844427"/>
      </dsp:txXfrm>
    </dsp:sp>
    <dsp:sp modelId="{00C8A1B7-588B-45AA-A75D-6FD96768441F}">
      <dsp:nvSpPr>
        <dsp:cNvPr id="0" name=""/>
        <dsp:cNvSpPr/>
      </dsp:nvSpPr>
      <dsp:spPr>
        <a:xfrm rot="3596381">
          <a:off x="2242408" y="3817443"/>
          <a:ext cx="2677825" cy="44341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2677825" y="22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/>
        </a:p>
      </dsp:txBody>
      <dsp:txXfrm>
        <a:off x="3514375" y="3772668"/>
        <a:ext cx="133891" cy="133891"/>
      </dsp:txXfrm>
    </dsp:sp>
    <dsp:sp modelId="{BEA243AF-665E-4E17-9710-446B007F058F}">
      <dsp:nvSpPr>
        <dsp:cNvPr id="0" name=""/>
        <dsp:cNvSpPr/>
      </dsp:nvSpPr>
      <dsp:spPr>
        <a:xfrm>
          <a:off x="4251997" y="4681117"/>
          <a:ext cx="4148788" cy="63464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Kamer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verlaten</a:t>
          </a:r>
          <a:r>
            <a:rPr lang="en-US" sz="2000" b="1" kern="1200" dirty="0">
              <a:solidFill>
                <a:schemeClr val="bg1"/>
              </a:solidFill>
            </a:rPr>
            <a:t> + </a:t>
          </a:r>
          <a:r>
            <a:rPr lang="en-US" sz="2000" b="1" kern="1200" dirty="0" err="1">
              <a:solidFill>
                <a:schemeClr val="bg1"/>
              </a:solidFill>
            </a:rPr>
            <a:t>handen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ontsmetten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</a:p>
      </dsp:txBody>
      <dsp:txXfrm>
        <a:off x="4270585" y="4699705"/>
        <a:ext cx="4111612" cy="597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2E64F-D26A-4B52-B076-E9036B94588D}">
      <dsp:nvSpPr>
        <dsp:cNvPr id="0" name=""/>
        <dsp:cNvSpPr/>
      </dsp:nvSpPr>
      <dsp:spPr>
        <a:xfrm>
          <a:off x="217383" y="1783601"/>
          <a:ext cx="3795936" cy="1904518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</a:rPr>
            <a:t>Verzorging</a:t>
          </a:r>
          <a:r>
            <a:rPr lang="en-US" sz="3200" b="1" kern="1200" dirty="0">
              <a:solidFill>
                <a:schemeClr val="bg1"/>
              </a:solidFill>
            </a:rPr>
            <a:t> van </a:t>
          </a:r>
          <a:r>
            <a:rPr lang="en-US" sz="3200" b="1" kern="1200" dirty="0" err="1">
              <a:solidFill>
                <a:schemeClr val="bg1"/>
              </a:solidFill>
            </a:rPr>
            <a:t>een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verdachte</a:t>
          </a:r>
          <a:r>
            <a:rPr lang="en-US" sz="3200" b="1" kern="1200" dirty="0">
              <a:solidFill>
                <a:schemeClr val="bg1"/>
              </a:solidFill>
            </a:rPr>
            <a:t> patient </a:t>
          </a:r>
          <a:br>
            <a:rPr lang="en-US" sz="3200" b="1" kern="1200" dirty="0">
              <a:solidFill>
                <a:schemeClr val="bg1"/>
              </a:solidFill>
            </a:rPr>
          </a:br>
          <a:r>
            <a:rPr lang="en-US" sz="3200" b="1" kern="1200" dirty="0">
              <a:solidFill>
                <a:schemeClr val="bg1"/>
              </a:solidFill>
            </a:rPr>
            <a:t>(</a:t>
          </a:r>
          <a:r>
            <a:rPr lang="en-US" sz="3200" b="1" kern="1200" dirty="0" err="1">
              <a:solidFill>
                <a:schemeClr val="bg1"/>
              </a:solidFill>
            </a:rPr>
            <a:t>kamer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binnengaan</a:t>
          </a:r>
          <a:r>
            <a:rPr lang="en-US" sz="3200" b="1" kern="1200" dirty="0">
              <a:solidFill>
                <a:schemeClr val="bg1"/>
              </a:solidFill>
            </a:rPr>
            <a:t>)</a:t>
          </a:r>
        </a:p>
      </dsp:txBody>
      <dsp:txXfrm>
        <a:off x="273164" y="1839382"/>
        <a:ext cx="3684374" cy="1792956"/>
      </dsp:txXfrm>
    </dsp:sp>
    <dsp:sp modelId="{3E00084F-3189-436A-BFA3-1CB62DAA5A57}">
      <dsp:nvSpPr>
        <dsp:cNvPr id="0" name=""/>
        <dsp:cNvSpPr/>
      </dsp:nvSpPr>
      <dsp:spPr>
        <a:xfrm rot="17386451">
          <a:off x="3425023" y="1883196"/>
          <a:ext cx="1778175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1778175" y="16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4269656" y="1854744"/>
        <a:ext cx="88908" cy="88908"/>
      </dsp:txXfrm>
    </dsp:sp>
    <dsp:sp modelId="{078C9727-7A51-4C6F-A555-584D0793FF8D}">
      <dsp:nvSpPr>
        <dsp:cNvPr id="0" name=""/>
        <dsp:cNvSpPr/>
      </dsp:nvSpPr>
      <dsp:spPr>
        <a:xfrm>
          <a:off x="4614901" y="688114"/>
          <a:ext cx="4314090" cy="748848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Handen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ontsmetten</a:t>
          </a:r>
          <a:r>
            <a:rPr lang="en-US" sz="2000" b="1" kern="1200" dirty="0">
              <a:solidFill>
                <a:schemeClr val="bg1"/>
              </a:solidFill>
            </a:rPr>
            <a:t> (30 sec.) of </a:t>
          </a:r>
          <a:r>
            <a:rPr lang="en-US" sz="2000" b="1" kern="1200" dirty="0" err="1">
              <a:solidFill>
                <a:schemeClr val="bg1"/>
              </a:solidFill>
            </a:rPr>
            <a:t>wassen</a:t>
          </a:r>
          <a:r>
            <a:rPr lang="en-US" sz="2000" b="1" kern="1200" dirty="0">
              <a:solidFill>
                <a:schemeClr val="bg1"/>
              </a:solidFill>
            </a:rPr>
            <a:t> (60 sec)</a:t>
          </a:r>
        </a:p>
      </dsp:txBody>
      <dsp:txXfrm>
        <a:off x="4636834" y="710047"/>
        <a:ext cx="4270224" cy="704982"/>
      </dsp:txXfrm>
    </dsp:sp>
    <dsp:sp modelId="{F8473F7D-AB9D-493D-AB53-79962AC95DE0}">
      <dsp:nvSpPr>
        <dsp:cNvPr id="0" name=""/>
        <dsp:cNvSpPr/>
      </dsp:nvSpPr>
      <dsp:spPr>
        <a:xfrm rot="18190126">
          <a:off x="3764326" y="2259654"/>
          <a:ext cx="1099568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1099568" y="16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86621" y="2248167"/>
        <a:ext cx="54978" cy="54978"/>
      </dsp:txXfrm>
    </dsp:sp>
    <dsp:sp modelId="{0ACEB1BB-7DB4-4255-8CF8-AC94A1000BCE}">
      <dsp:nvSpPr>
        <dsp:cNvPr id="0" name=""/>
        <dsp:cNvSpPr/>
      </dsp:nvSpPr>
      <dsp:spPr>
        <a:xfrm>
          <a:off x="4614901" y="1544048"/>
          <a:ext cx="4314090" cy="542808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Mondmasker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aandoen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</a:p>
      </dsp:txBody>
      <dsp:txXfrm>
        <a:off x="4630799" y="1559946"/>
        <a:ext cx="4282294" cy="511012"/>
      </dsp:txXfrm>
    </dsp:sp>
    <dsp:sp modelId="{C9A84DD3-15A5-4B81-A510-F1D031AD5C44}">
      <dsp:nvSpPr>
        <dsp:cNvPr id="0" name=""/>
        <dsp:cNvSpPr/>
      </dsp:nvSpPr>
      <dsp:spPr>
        <a:xfrm rot="3964634">
          <a:off x="3572342" y="3397903"/>
          <a:ext cx="1483537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1483537" y="16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77022" y="3376817"/>
        <a:ext cx="74176" cy="74176"/>
      </dsp:txXfrm>
    </dsp:sp>
    <dsp:sp modelId="{A4E206A7-100E-4397-8C6A-ADBEEE084787}">
      <dsp:nvSpPr>
        <dsp:cNvPr id="0" name=""/>
        <dsp:cNvSpPr/>
      </dsp:nvSpPr>
      <dsp:spPr>
        <a:xfrm>
          <a:off x="4614901" y="3803461"/>
          <a:ext cx="4314090" cy="576978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Face shield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opzetten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31800" y="3820360"/>
        <a:ext cx="4280292" cy="543180"/>
      </dsp:txXfrm>
    </dsp:sp>
    <dsp:sp modelId="{D4FB2EE8-6AD9-4576-856A-55766FA306A6}">
      <dsp:nvSpPr>
        <dsp:cNvPr id="0" name=""/>
        <dsp:cNvSpPr/>
      </dsp:nvSpPr>
      <dsp:spPr>
        <a:xfrm rot="2668475">
          <a:off x="3892576" y="3015182"/>
          <a:ext cx="843069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843069" y="16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93034" y="3010107"/>
        <a:ext cx="42153" cy="42153"/>
      </dsp:txXfrm>
    </dsp:sp>
    <dsp:sp modelId="{C49EB1EA-32FB-4764-9C18-FDF0F1BE91CA}">
      <dsp:nvSpPr>
        <dsp:cNvPr id="0" name=""/>
        <dsp:cNvSpPr/>
      </dsp:nvSpPr>
      <dsp:spPr>
        <a:xfrm>
          <a:off x="4614901" y="3125636"/>
          <a:ext cx="4314090" cy="401743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Handschoenen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aandoen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26668" y="3137403"/>
        <a:ext cx="4290556" cy="378209"/>
      </dsp:txXfrm>
    </dsp:sp>
    <dsp:sp modelId="{0C450A1D-888F-4384-8D20-4906A15E43D4}">
      <dsp:nvSpPr>
        <dsp:cNvPr id="0" name=""/>
        <dsp:cNvSpPr/>
      </dsp:nvSpPr>
      <dsp:spPr>
        <a:xfrm rot="20411610">
          <a:off x="3994407" y="2611527"/>
          <a:ext cx="639407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639407" y="16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98125" y="2611545"/>
        <a:ext cx="31970" cy="31970"/>
      </dsp:txXfrm>
    </dsp:sp>
    <dsp:sp modelId="{9C9FD9B2-8960-4BE3-9E22-7D6A3CCEB945}">
      <dsp:nvSpPr>
        <dsp:cNvPr id="0" name=""/>
        <dsp:cNvSpPr/>
      </dsp:nvSpPr>
      <dsp:spPr>
        <a:xfrm>
          <a:off x="4614901" y="2221873"/>
          <a:ext cx="4314090" cy="594654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Schort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aandoen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volgens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de procedure</a:t>
          </a:r>
        </a:p>
      </dsp:txBody>
      <dsp:txXfrm>
        <a:off x="4632318" y="2239290"/>
        <a:ext cx="4279256" cy="559820"/>
      </dsp:txXfrm>
    </dsp:sp>
    <dsp:sp modelId="{E146C324-5557-463D-8990-EB3652449A7F}">
      <dsp:nvSpPr>
        <dsp:cNvPr id="0" name=""/>
        <dsp:cNvSpPr/>
      </dsp:nvSpPr>
      <dsp:spPr>
        <a:xfrm rot="4434732">
          <a:off x="3228654" y="3762806"/>
          <a:ext cx="2170913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2170913" y="160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4259838" y="3724535"/>
        <a:ext cx="108545" cy="108545"/>
      </dsp:txXfrm>
    </dsp:sp>
    <dsp:sp modelId="{B4DF142E-8932-430B-B4DE-EA06574C5E98}">
      <dsp:nvSpPr>
        <dsp:cNvPr id="0" name=""/>
        <dsp:cNvSpPr/>
      </dsp:nvSpPr>
      <dsp:spPr>
        <a:xfrm>
          <a:off x="4614901" y="4556606"/>
          <a:ext cx="4314090" cy="530300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Verzorgende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taak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uitvoeren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30433" y="4572138"/>
        <a:ext cx="4283026" cy="499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2E64F-D26A-4B52-B076-E9036B94588D}">
      <dsp:nvSpPr>
        <dsp:cNvPr id="0" name=""/>
        <dsp:cNvSpPr/>
      </dsp:nvSpPr>
      <dsp:spPr>
        <a:xfrm>
          <a:off x="0" y="2836567"/>
          <a:ext cx="2846371" cy="655288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</a:rPr>
            <a:t>Pauze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nemen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19193" y="2855760"/>
        <a:ext cx="2807985" cy="616902"/>
      </dsp:txXfrm>
    </dsp:sp>
    <dsp:sp modelId="{C9A84DD3-15A5-4B81-A510-F1D031AD5C44}">
      <dsp:nvSpPr>
        <dsp:cNvPr id="0" name=""/>
        <dsp:cNvSpPr/>
      </dsp:nvSpPr>
      <dsp:spPr>
        <a:xfrm rot="17028299">
          <a:off x="2292027" y="2450132"/>
          <a:ext cx="1456150" cy="14070"/>
        </a:xfrm>
        <a:custGeom>
          <a:avLst/>
          <a:gdLst/>
          <a:ahLst/>
          <a:cxnLst/>
          <a:rect l="0" t="0" r="0" b="0"/>
          <a:pathLst>
            <a:path>
              <a:moveTo>
                <a:pt x="0" y="7035"/>
              </a:moveTo>
              <a:lnTo>
                <a:pt x="1456150" y="7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983699" y="2420764"/>
        <a:ext cx="72807" cy="72807"/>
      </dsp:txXfrm>
    </dsp:sp>
    <dsp:sp modelId="{A4E206A7-100E-4397-8C6A-ADBEEE084787}">
      <dsp:nvSpPr>
        <dsp:cNvPr id="0" name=""/>
        <dsp:cNvSpPr/>
      </dsp:nvSpPr>
      <dsp:spPr>
        <a:xfrm>
          <a:off x="3193834" y="1458064"/>
          <a:ext cx="2458229" cy="584119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Maaltijd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nemen</a:t>
          </a:r>
          <a:b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drinken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210942" y="1475172"/>
        <a:ext cx="2424013" cy="549903"/>
      </dsp:txXfrm>
    </dsp:sp>
    <dsp:sp modelId="{D8697593-881E-49B8-A0F0-417275919FA1}">
      <dsp:nvSpPr>
        <dsp:cNvPr id="0" name=""/>
        <dsp:cNvSpPr/>
      </dsp:nvSpPr>
      <dsp:spPr>
        <a:xfrm rot="21529457">
          <a:off x="5652026" y="1739465"/>
          <a:ext cx="353186" cy="14070"/>
        </a:xfrm>
        <a:custGeom>
          <a:avLst/>
          <a:gdLst/>
          <a:ahLst/>
          <a:cxnLst/>
          <a:rect l="0" t="0" r="0" b="0"/>
          <a:pathLst>
            <a:path>
              <a:moveTo>
                <a:pt x="0" y="7035"/>
              </a:moveTo>
              <a:lnTo>
                <a:pt x="353186" y="7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819790" y="1737671"/>
        <a:ext cx="17659" cy="17659"/>
      </dsp:txXfrm>
    </dsp:sp>
    <dsp:sp modelId="{F55FC550-55E8-4A0A-BED6-940B2D8EEEFC}">
      <dsp:nvSpPr>
        <dsp:cNvPr id="0" name=""/>
        <dsp:cNvSpPr/>
      </dsp:nvSpPr>
      <dsp:spPr>
        <a:xfrm>
          <a:off x="6005176" y="458008"/>
          <a:ext cx="2769784" cy="256973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Mondmasker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afzetten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ontsmetten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of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/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drinken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,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mondmasker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aandoen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of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Tafel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kuisen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desinfecteren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6080441" y="533273"/>
        <a:ext cx="2619254" cy="2419206"/>
      </dsp:txXfrm>
    </dsp:sp>
    <dsp:sp modelId="{D4FB2EE8-6AD9-4576-856A-55766FA306A6}">
      <dsp:nvSpPr>
        <dsp:cNvPr id="0" name=""/>
        <dsp:cNvSpPr/>
      </dsp:nvSpPr>
      <dsp:spPr>
        <a:xfrm rot="3171867">
          <a:off x="2730234" y="3390802"/>
          <a:ext cx="586107" cy="14070"/>
        </a:xfrm>
        <a:custGeom>
          <a:avLst/>
          <a:gdLst/>
          <a:ahLst/>
          <a:cxnLst/>
          <a:rect l="0" t="0" r="0" b="0"/>
          <a:pathLst>
            <a:path>
              <a:moveTo>
                <a:pt x="0" y="7035"/>
              </a:moveTo>
              <a:lnTo>
                <a:pt x="586107" y="7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008635" y="3383184"/>
        <a:ext cx="29305" cy="29305"/>
      </dsp:txXfrm>
    </dsp:sp>
    <dsp:sp modelId="{C49EB1EA-32FB-4764-9C18-FDF0F1BE91CA}">
      <dsp:nvSpPr>
        <dsp:cNvPr id="0" name=""/>
        <dsp:cNvSpPr/>
      </dsp:nvSpPr>
      <dsp:spPr>
        <a:xfrm>
          <a:off x="3200205" y="3414749"/>
          <a:ext cx="2458229" cy="43342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Roken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212900" y="3427444"/>
        <a:ext cx="2432839" cy="408036"/>
      </dsp:txXfrm>
    </dsp:sp>
    <dsp:sp modelId="{5FE79557-7B7E-490E-A208-CEE0016C7753}">
      <dsp:nvSpPr>
        <dsp:cNvPr id="0" name=""/>
        <dsp:cNvSpPr/>
      </dsp:nvSpPr>
      <dsp:spPr>
        <a:xfrm>
          <a:off x="5658435" y="3624427"/>
          <a:ext cx="346741" cy="14070"/>
        </a:xfrm>
        <a:custGeom>
          <a:avLst/>
          <a:gdLst/>
          <a:ahLst/>
          <a:cxnLst/>
          <a:rect l="0" t="0" r="0" b="0"/>
          <a:pathLst>
            <a:path>
              <a:moveTo>
                <a:pt x="0" y="7035"/>
              </a:moveTo>
              <a:lnTo>
                <a:pt x="346741" y="7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823137" y="3622794"/>
        <a:ext cx="17337" cy="17337"/>
      </dsp:txXfrm>
    </dsp:sp>
    <dsp:sp modelId="{04CFD7A7-7116-497C-A159-52539F1D5040}">
      <dsp:nvSpPr>
        <dsp:cNvPr id="0" name=""/>
        <dsp:cNvSpPr/>
      </dsp:nvSpPr>
      <dsp:spPr>
        <a:xfrm>
          <a:off x="6005176" y="3092759"/>
          <a:ext cx="2772705" cy="107740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ontsmetten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voor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na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het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roken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6036732" y="3124315"/>
        <a:ext cx="2709593" cy="1014294"/>
      </dsp:txXfrm>
    </dsp:sp>
    <dsp:sp modelId="{E146C324-5557-463D-8990-EB3652449A7F}">
      <dsp:nvSpPr>
        <dsp:cNvPr id="0" name=""/>
        <dsp:cNvSpPr/>
      </dsp:nvSpPr>
      <dsp:spPr>
        <a:xfrm rot="4601925">
          <a:off x="2254319" y="3905517"/>
          <a:ext cx="1537938" cy="14070"/>
        </a:xfrm>
        <a:custGeom>
          <a:avLst/>
          <a:gdLst/>
          <a:ahLst/>
          <a:cxnLst/>
          <a:rect l="0" t="0" r="0" b="0"/>
          <a:pathLst>
            <a:path>
              <a:moveTo>
                <a:pt x="0" y="7035"/>
              </a:moveTo>
              <a:lnTo>
                <a:pt x="1537938" y="7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984840" y="3874104"/>
        <a:ext cx="76896" cy="76896"/>
      </dsp:txXfrm>
    </dsp:sp>
    <dsp:sp modelId="{B4DF142E-8932-430B-B4DE-EA06574C5E98}">
      <dsp:nvSpPr>
        <dsp:cNvPr id="0" name=""/>
        <dsp:cNvSpPr/>
      </dsp:nvSpPr>
      <dsp:spPr>
        <a:xfrm>
          <a:off x="3200205" y="4444180"/>
          <a:ext cx="2458229" cy="43342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Toiletbezoek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212900" y="4456875"/>
        <a:ext cx="2432839" cy="408036"/>
      </dsp:txXfrm>
    </dsp:sp>
    <dsp:sp modelId="{BC104394-91A0-4078-80E1-02DA06D9E609}">
      <dsp:nvSpPr>
        <dsp:cNvPr id="0" name=""/>
        <dsp:cNvSpPr/>
      </dsp:nvSpPr>
      <dsp:spPr>
        <a:xfrm>
          <a:off x="5658435" y="4653858"/>
          <a:ext cx="346741" cy="14070"/>
        </a:xfrm>
        <a:custGeom>
          <a:avLst/>
          <a:gdLst/>
          <a:ahLst/>
          <a:cxnLst/>
          <a:rect l="0" t="0" r="0" b="0"/>
          <a:pathLst>
            <a:path>
              <a:moveTo>
                <a:pt x="0" y="7035"/>
              </a:moveTo>
              <a:lnTo>
                <a:pt x="346741" y="70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823137" y="4652225"/>
        <a:ext cx="17337" cy="17337"/>
      </dsp:txXfrm>
    </dsp:sp>
    <dsp:sp modelId="{A8D90CBD-74E0-414C-9573-E10CCE256C13}">
      <dsp:nvSpPr>
        <dsp:cNvPr id="0" name=""/>
        <dsp:cNvSpPr/>
      </dsp:nvSpPr>
      <dsp:spPr>
        <a:xfrm>
          <a:off x="6005176" y="4235180"/>
          <a:ext cx="2769784" cy="851426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Altijd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6030113" y="4260117"/>
        <a:ext cx="2719910" cy="801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8D38-B446-481C-94C0-751206B06B08}">
      <dsp:nvSpPr>
        <dsp:cNvPr id="0" name=""/>
        <dsp:cNvSpPr/>
      </dsp:nvSpPr>
      <dsp:spPr>
        <a:xfrm>
          <a:off x="746722" y="1944247"/>
          <a:ext cx="2708415" cy="1522994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De </a:t>
          </a:r>
          <a:r>
            <a:rPr lang="en-US" sz="3200" b="1" kern="1200" dirty="0" err="1">
              <a:solidFill>
                <a:schemeClr val="bg1"/>
              </a:solidFill>
            </a:rPr>
            <a:t>werkvloer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r>
            <a:rPr lang="en-US" sz="3200" b="1" kern="1200" dirty="0" err="1">
              <a:solidFill>
                <a:schemeClr val="bg1"/>
              </a:solidFill>
            </a:rPr>
            <a:t>verlaten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791329" y="1988854"/>
        <a:ext cx="2619201" cy="1433780"/>
      </dsp:txXfrm>
    </dsp:sp>
    <dsp:sp modelId="{D5B121B5-7164-4A09-BAB8-D2A22449D5F8}">
      <dsp:nvSpPr>
        <dsp:cNvPr id="0" name=""/>
        <dsp:cNvSpPr/>
      </dsp:nvSpPr>
      <dsp:spPr>
        <a:xfrm rot="16942240">
          <a:off x="2597959" y="1622011"/>
          <a:ext cx="2181770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2181770" y="18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3634300" y="1585643"/>
        <a:ext cx="109088" cy="109088"/>
      </dsp:txXfrm>
    </dsp:sp>
    <dsp:sp modelId="{07F4A3F5-179F-4F3D-9867-CF3914C757BF}">
      <dsp:nvSpPr>
        <dsp:cNvPr id="0" name=""/>
        <dsp:cNvSpPr/>
      </dsp:nvSpPr>
      <dsp:spPr>
        <a:xfrm>
          <a:off x="3922550" y="4365"/>
          <a:ext cx="5405586" cy="1140529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Handen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wassen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955955" y="37770"/>
        <a:ext cx="5338776" cy="1073719"/>
      </dsp:txXfrm>
    </dsp:sp>
    <dsp:sp modelId="{5F0BC483-F600-4BF8-9090-E18B3013F0F1}">
      <dsp:nvSpPr>
        <dsp:cNvPr id="0" name=""/>
        <dsp:cNvSpPr/>
      </dsp:nvSpPr>
      <dsp:spPr>
        <a:xfrm rot="17897226">
          <a:off x="3210329" y="2277816"/>
          <a:ext cx="930637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930637" y="18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652382" y="2272726"/>
        <a:ext cx="46531" cy="46531"/>
      </dsp:txXfrm>
    </dsp:sp>
    <dsp:sp modelId="{5D1EAE2F-1A30-47FE-B30B-A1444FABB5E8}">
      <dsp:nvSpPr>
        <dsp:cNvPr id="0" name=""/>
        <dsp:cNvSpPr/>
      </dsp:nvSpPr>
      <dsp:spPr>
        <a:xfrm>
          <a:off x="3896158" y="1315974"/>
          <a:ext cx="5405586" cy="1140529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Mondmasker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weggooien</a:t>
          </a:r>
          <a:endParaRPr lang="en-US" sz="20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929563" y="1349379"/>
        <a:ext cx="5338776" cy="1073719"/>
      </dsp:txXfrm>
    </dsp:sp>
    <dsp:sp modelId="{777960A3-C1DD-490A-B178-EF23D6F9BE03}">
      <dsp:nvSpPr>
        <dsp:cNvPr id="0" name=""/>
        <dsp:cNvSpPr/>
      </dsp:nvSpPr>
      <dsp:spPr>
        <a:xfrm rot="2888013">
          <a:off x="3345245" y="2933621"/>
          <a:ext cx="660806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660806" y="18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659128" y="2935276"/>
        <a:ext cx="33040" cy="33040"/>
      </dsp:txXfrm>
    </dsp:sp>
    <dsp:sp modelId="{CB8040FE-243F-4E2F-824E-31022B1436B5}">
      <dsp:nvSpPr>
        <dsp:cNvPr id="0" name=""/>
        <dsp:cNvSpPr/>
      </dsp:nvSpPr>
      <dsp:spPr>
        <a:xfrm>
          <a:off x="3896158" y="2627584"/>
          <a:ext cx="5405586" cy="1140529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Zich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omkleden</a:t>
          </a:r>
          <a:b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Werkkledij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(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laten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)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(60°C) </a:t>
          </a:r>
        </a:p>
      </dsp:txBody>
      <dsp:txXfrm>
        <a:off x="3929563" y="2660989"/>
        <a:ext cx="5338776" cy="1073719"/>
      </dsp:txXfrm>
    </dsp:sp>
    <dsp:sp modelId="{190F21ED-AAF4-4087-B96F-0A48C55151AC}">
      <dsp:nvSpPr>
        <dsp:cNvPr id="0" name=""/>
        <dsp:cNvSpPr/>
      </dsp:nvSpPr>
      <dsp:spPr>
        <a:xfrm rot="4683558">
          <a:off x="2609863" y="3730292"/>
          <a:ext cx="2131569" cy="36351"/>
        </a:xfrm>
        <a:custGeom>
          <a:avLst/>
          <a:gdLst/>
          <a:ahLst/>
          <a:cxnLst/>
          <a:rect l="0" t="0" r="0" b="0"/>
          <a:pathLst>
            <a:path>
              <a:moveTo>
                <a:pt x="0" y="18175"/>
              </a:moveTo>
              <a:lnTo>
                <a:pt x="2131569" y="18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3622359" y="3695178"/>
        <a:ext cx="106578" cy="106578"/>
      </dsp:txXfrm>
    </dsp:sp>
    <dsp:sp modelId="{62BF80FD-7859-427A-9C82-7BE798F15143}">
      <dsp:nvSpPr>
        <dsp:cNvPr id="0" name=""/>
        <dsp:cNvSpPr/>
      </dsp:nvSpPr>
      <dsp:spPr>
        <a:xfrm>
          <a:off x="3896158" y="3939193"/>
          <a:ext cx="5405586" cy="1703997"/>
        </a:xfrm>
        <a:prstGeom prst="roundRect">
          <a:avLst>
            <a:gd name="adj" fmla="val 10000"/>
          </a:avLst>
        </a:prstGeom>
        <a:solidFill>
          <a:srgbClr val="0A00BE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Handen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wassen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of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ontsmetten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juist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voor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het </a:t>
          </a:r>
          <a:r>
            <a:rPr lang="en-US" sz="20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buitengaan</a:t>
          </a:r>
          <a:r>
            <a: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3946066" y="3989101"/>
        <a:ext cx="5305770" cy="1604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8584A-10A4-423A-BF2E-A15E8CDA10E9}" type="datetimeFigureOut">
              <a:rPr lang="nl-BE" smtClean="0"/>
              <a:t>2/12/2020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5D78-F94A-4F66-B881-D016F1200E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2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250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309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395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74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06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Handen wassen ref fiche3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316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589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219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1733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54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121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893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3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3F00-386B-416C-9743-D0317332EC6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08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04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65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54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5D78-F94A-4F66-B881-D016F1200EC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35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B700-1664-4628-9323-C5CE47CD7830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99E8-8DE3-4E49-AA30-CDEFC61984D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585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D4FC-E16E-4C78-B0DC-0FE344322D65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C27A-1699-4AB4-BC44-17303E3270A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59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A567-3C15-405D-9F34-FFF1404F1535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F228-A390-4B42-B4B7-7CD5FB44D01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89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5A35-516C-4D66-9119-567F2EBB348E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9C31-7FC4-4EED-A4D7-334981F0305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4223C7-C7A9-4E86-928A-E76509863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5906350"/>
            <a:ext cx="9969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D5A1-FF04-4152-A8DF-43B6C4ABFCDB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0A40-0FBD-4F96-8632-C1193FFD797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260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FD19-1C57-4C0E-A3E6-5DD66053C289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B370-9CBC-4454-9029-310109916C3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3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8B33-4FA6-49A9-B359-C544F25DA035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D275-F354-4A86-B1B1-4B770B07311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7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12C9-B92B-4D9C-8015-18D5CFFAE44B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A4E3-6313-4B0B-8CEB-35A65320B53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16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E6AB-108E-4585-9490-631748B5ABBB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5BE5-7CC2-4280-BF77-CD76C76B65D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66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B004-3578-489E-82E9-5700852F306D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3F18-9D11-4A08-921F-C9252489681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719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3A77-53CF-4208-822B-9E1012774DDE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464C-E1DD-4309-9EA1-5EE9DE564FC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339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2E4B9-48D0-46EC-81DE-869FF4C13EF4}" type="datetimeFigureOut">
              <a:rPr lang="nl-BE"/>
              <a:pPr>
                <a:defRPr/>
              </a:pPr>
              <a:t>2/12/2020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19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7C02-93C4-436E-9B8E-E6673F4B006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publications-data/disinfection-environments-covid-1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Handhygiëne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fr-BE" sz="2800" dirty="0" err="1"/>
              <a:t>Handen</a:t>
            </a:r>
            <a:r>
              <a:rPr lang="fr-BE" sz="2800" dirty="0"/>
              <a:t> </a:t>
            </a:r>
            <a:r>
              <a:rPr lang="fr-BE" sz="2800" dirty="0" err="1"/>
              <a:t>wassen</a:t>
            </a:r>
            <a:endParaRPr lang="fr-B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1"/>
          <a:stretch/>
        </p:blipFill>
        <p:spPr>
          <a:xfrm>
            <a:off x="956503" y="2276872"/>
            <a:ext cx="7048680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6093296"/>
            <a:ext cx="176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Voor</a:t>
            </a:r>
            <a:r>
              <a:rPr lang="fr-BE" b="1" dirty="0"/>
              <a:t> het </a:t>
            </a:r>
            <a:r>
              <a:rPr lang="fr-BE" b="1" dirty="0" err="1"/>
              <a:t>wassen</a:t>
            </a:r>
            <a:endParaRPr lang="fr-B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6078006"/>
            <a:ext cx="244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Onvoldoende</a:t>
            </a:r>
            <a:r>
              <a:rPr lang="fr-BE" b="1" dirty="0"/>
              <a:t> </a:t>
            </a:r>
            <a:r>
              <a:rPr lang="fr-BE" b="1" dirty="0" err="1"/>
              <a:t>gewassen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97996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werkvloer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972816"/>
          </a:xfrm>
        </p:spPr>
        <p:txBody>
          <a:bodyPr/>
          <a:lstStyle/>
          <a:p>
            <a:r>
              <a:rPr lang="fr-BE" dirty="0" err="1"/>
              <a:t>Gebruik</a:t>
            </a:r>
            <a:r>
              <a:rPr lang="fr-BE" dirty="0"/>
              <a:t> van de </a:t>
            </a:r>
            <a:r>
              <a:rPr lang="fr-BE" dirty="0" err="1"/>
              <a:t>andere</a:t>
            </a:r>
            <a:r>
              <a:rPr lang="fr-BE" dirty="0"/>
              <a:t> </a:t>
            </a:r>
            <a:r>
              <a:rPr lang="fr-BE" dirty="0" err="1"/>
              <a:t>PBM’s</a:t>
            </a:r>
            <a:endParaRPr lang="fr-BE" dirty="0"/>
          </a:p>
          <a:p>
            <a:r>
              <a:rPr lang="fr-BE" dirty="0" err="1"/>
              <a:t>Alleen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het </a:t>
            </a:r>
            <a:r>
              <a:rPr lang="fr-BE" dirty="0" err="1"/>
              <a:t>nodig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</a:p>
          <a:p>
            <a:r>
              <a:rPr lang="fr-BE" dirty="0"/>
              <a:t>Correct </a:t>
            </a:r>
            <a:r>
              <a:rPr lang="fr-BE" dirty="0" err="1"/>
              <a:t>aan</a:t>
            </a:r>
            <a:r>
              <a:rPr lang="fr-BE" dirty="0"/>
              <a:t>- en </a:t>
            </a:r>
            <a:r>
              <a:rPr lang="fr-BE" dirty="0" err="1"/>
              <a:t>uitdoen</a:t>
            </a:r>
            <a:r>
              <a:rPr lang="fr-BE" dirty="0"/>
              <a:t> </a:t>
            </a:r>
            <a:r>
              <a:rPr lang="fr-BE" dirty="0" err="1"/>
              <a:t>moet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drill </a:t>
            </a:r>
            <a:r>
              <a:rPr lang="fr-BE" dirty="0" err="1"/>
              <a:t>worden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390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Handschoenen aandoen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err="1"/>
              <a:t>Alleen</a:t>
            </a:r>
            <a:r>
              <a:rPr lang="fr-BE" sz="2800" dirty="0"/>
              <a:t> </a:t>
            </a:r>
            <a:r>
              <a:rPr lang="fr-BE" sz="2800" dirty="0" err="1"/>
              <a:t>als</a:t>
            </a:r>
            <a:r>
              <a:rPr lang="fr-BE" sz="2800" dirty="0"/>
              <a:t> het </a:t>
            </a:r>
            <a:r>
              <a:rPr lang="fr-BE" sz="2800" dirty="0" err="1"/>
              <a:t>nodig</a:t>
            </a:r>
            <a:r>
              <a:rPr lang="fr-BE" sz="2800" dirty="0"/>
              <a:t> </a:t>
            </a:r>
            <a:r>
              <a:rPr lang="fr-BE" sz="2800" dirty="0" err="1"/>
              <a:t>is</a:t>
            </a:r>
            <a:r>
              <a:rPr lang="fr-BE" sz="2800" dirty="0"/>
              <a:t>!!</a:t>
            </a:r>
          </a:p>
          <a:p>
            <a:r>
              <a:rPr lang="fr-BE" sz="2800" dirty="0" err="1"/>
              <a:t>Eerst</a:t>
            </a:r>
            <a:r>
              <a:rPr lang="fr-BE" sz="2800" dirty="0"/>
              <a:t> </a:t>
            </a:r>
            <a:r>
              <a:rPr lang="fr-BE" sz="2800" dirty="0" err="1"/>
              <a:t>handen</a:t>
            </a:r>
            <a:r>
              <a:rPr lang="fr-BE" sz="2800" dirty="0"/>
              <a:t> </a:t>
            </a:r>
            <a:r>
              <a:rPr lang="fr-BE" sz="2800" dirty="0" err="1"/>
              <a:t>wassen</a:t>
            </a:r>
            <a:r>
              <a:rPr lang="fr-BE" sz="2800" dirty="0"/>
              <a:t> of </a:t>
            </a:r>
            <a:r>
              <a:rPr lang="fr-BE" sz="2800" dirty="0" err="1"/>
              <a:t>desinfecteren</a:t>
            </a:r>
            <a:endParaRPr lang="fr-BE" sz="2800" dirty="0"/>
          </a:p>
          <a:p>
            <a:r>
              <a:rPr lang="fr-BE" sz="2800" dirty="0"/>
              <a:t>Niet </a:t>
            </a:r>
            <a:r>
              <a:rPr lang="fr-BE" sz="2800" dirty="0" err="1"/>
              <a:t>steriel</a:t>
            </a:r>
            <a:r>
              <a:rPr lang="fr-BE" sz="2800" dirty="0"/>
              <a:t> </a:t>
            </a:r>
            <a:r>
              <a:rPr lang="fr-BE" sz="2800" dirty="0">
                <a:sym typeface="Wingdings" panose="05000000000000000000" pitchFamily="2" charset="2"/>
              </a:rPr>
              <a:t> </a:t>
            </a:r>
            <a:r>
              <a:rPr lang="fr-BE" sz="2800" dirty="0" err="1">
                <a:sym typeface="Wingdings" panose="05000000000000000000" pitchFamily="2" charset="2"/>
              </a:rPr>
              <a:t>geen</a:t>
            </a:r>
            <a:r>
              <a:rPr lang="fr-BE" sz="2800" dirty="0">
                <a:sym typeface="Wingdings" panose="05000000000000000000" pitchFamily="2" charset="2"/>
              </a:rPr>
              <a:t> </a:t>
            </a:r>
            <a:r>
              <a:rPr lang="fr-BE" sz="2800" dirty="0" err="1">
                <a:sym typeface="Wingdings" panose="05000000000000000000" pitchFamily="2" charset="2"/>
              </a:rPr>
              <a:t>specifieke</a:t>
            </a:r>
            <a:r>
              <a:rPr lang="fr-BE" sz="2800" dirty="0">
                <a:sym typeface="Wingdings" panose="05000000000000000000" pitchFamily="2" charset="2"/>
              </a:rPr>
              <a:t> </a:t>
            </a:r>
            <a:r>
              <a:rPr lang="fr-BE" sz="2800" dirty="0" err="1">
                <a:sym typeface="Wingdings" panose="05000000000000000000" pitchFamily="2" charset="2"/>
              </a:rPr>
              <a:t>procedure</a:t>
            </a:r>
            <a:endParaRPr lang="fr-BE" sz="2800" dirty="0"/>
          </a:p>
          <a:p>
            <a:r>
              <a:rPr lang="nl-BE" sz="2800" dirty="0"/>
              <a:t>Aantrekken en zorgen dat ze goed aansluiten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7232" y="3717032"/>
            <a:ext cx="292072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9"/>
          <a:stretch/>
        </p:blipFill>
        <p:spPr>
          <a:xfrm>
            <a:off x="4716016" y="3717032"/>
            <a:ext cx="298041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Handschoenen uittrekken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09" y="3062692"/>
            <a:ext cx="23009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Neem de handschoen enkele centimeter van de rand vast.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4862" y="3027516"/>
            <a:ext cx="215453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handschoen uit zonder de huid aan te raken.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5827" y="3998524"/>
            <a:ext cx="1882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Ga met de vingers onder de rand van de handschoen. Raak daarbij de buiten- kant van de hand- schoen niet aan.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3007245"/>
            <a:ext cx="29158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Neem de uitgetrokken  handschoen in de handpalm van de ander hand.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280" y="3998525"/>
            <a:ext cx="2221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handschoen binnenstebuiten uit. Zorg dat de anders handschoen in deze handschoen zit en werp in de vuilbak. Handen ontsmetten.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00159"/>
            <a:ext cx="2158870" cy="173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9" y="1296571"/>
            <a:ext cx="2300961" cy="1766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62" y="1296571"/>
            <a:ext cx="2154530" cy="1753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68760"/>
            <a:ext cx="2219262" cy="1765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9" y="4000159"/>
            <a:ext cx="2334202" cy="17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7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</a:t>
            </a:r>
            <a:r>
              <a:rPr lang="nl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opzetten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753"/>
            <a:ext cx="8225911" cy="833605"/>
          </a:xfrm>
        </p:spPr>
        <p:txBody>
          <a:bodyPr/>
          <a:lstStyle/>
          <a:p>
            <a:r>
              <a:rPr lang="nl-BE" sz="2800" dirty="0"/>
              <a:t>Neem het gelaatsscherm vast bij de hoofdband en zet het op zonder de voorkant aan te raken.</a:t>
            </a:r>
          </a:p>
          <a:p>
            <a:r>
              <a:rPr lang="nl-BE" sz="2800" dirty="0"/>
              <a:t>Pas de hoofdband aan indien nodig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93343E9C-4A7D-4E8A-B5E1-050C8718888F}"/>
              </a:ext>
            </a:extLst>
          </p:cNvPr>
          <p:cNvGrpSpPr/>
          <p:nvPr/>
        </p:nvGrpSpPr>
        <p:grpSpPr>
          <a:xfrm>
            <a:off x="4644008" y="4841883"/>
            <a:ext cx="2798658" cy="1800000"/>
            <a:chOff x="5094715" y="4841883"/>
            <a:chExt cx="2798658" cy="180000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118905A-C613-4408-8C70-EB6E7C1BF4FB}"/>
                </a:ext>
              </a:extLst>
            </p:cNvPr>
            <p:cNvSpPr/>
            <p:nvPr/>
          </p:nvSpPr>
          <p:spPr>
            <a:xfrm>
              <a:off x="5094715" y="4841883"/>
              <a:ext cx="2798658" cy="180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40516" y="4841883"/>
              <a:ext cx="2352857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357AF72A-99B0-4B33-8E33-7A900F224BBC}"/>
              </a:ext>
            </a:extLst>
          </p:cNvPr>
          <p:cNvGrpSpPr/>
          <p:nvPr/>
        </p:nvGrpSpPr>
        <p:grpSpPr>
          <a:xfrm>
            <a:off x="1699755" y="2918013"/>
            <a:ext cx="2798658" cy="1800000"/>
            <a:chOff x="2150462" y="2950425"/>
            <a:chExt cx="2798658" cy="1800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A8B5253-C43E-4811-A03F-C2FA12DA14A3}"/>
                </a:ext>
              </a:extLst>
            </p:cNvPr>
            <p:cNvSpPr/>
            <p:nvPr/>
          </p:nvSpPr>
          <p:spPr>
            <a:xfrm>
              <a:off x="2150462" y="2950425"/>
              <a:ext cx="2798658" cy="180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2950425"/>
              <a:ext cx="2609368" cy="1800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54" y="2918013"/>
            <a:ext cx="2798658" cy="1800000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86B0380-109F-4B23-8C9D-04B78B4A2483}"/>
              </a:ext>
            </a:extLst>
          </p:cNvPr>
          <p:cNvGrpSpPr/>
          <p:nvPr/>
        </p:nvGrpSpPr>
        <p:grpSpPr>
          <a:xfrm>
            <a:off x="1699755" y="4841883"/>
            <a:ext cx="2798658" cy="1800000"/>
            <a:chOff x="2150462" y="4841883"/>
            <a:chExt cx="2798658" cy="1800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46E75BA8-F3DB-4354-8972-A12E21912130}"/>
                </a:ext>
              </a:extLst>
            </p:cNvPr>
            <p:cNvSpPr/>
            <p:nvPr/>
          </p:nvSpPr>
          <p:spPr>
            <a:xfrm>
              <a:off x="2150462" y="4841883"/>
              <a:ext cx="2798658" cy="180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6130" y="4841883"/>
              <a:ext cx="265299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88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23" y="1628800"/>
            <a:ext cx="2612910" cy="1772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88" y="1628800"/>
            <a:ext cx="2317311" cy="1772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565" y="3539907"/>
            <a:ext cx="2305305" cy="172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01" y="3521092"/>
            <a:ext cx="2288283" cy="1775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64022" y="1628800"/>
            <a:ext cx="2622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BE" dirty="0">
                <a:solidFill>
                  <a:prstClr val="black"/>
                </a:solidFill>
                <a:cs typeface="Arial" panose="020B0604020202020204" pitchFamily="34" charset="0"/>
              </a:rPr>
              <a:t>Neem het gelaatsscherm af zonder de buitenkant van het scherm aan te raken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614" y="3514804"/>
            <a:ext cx="2156832" cy="1740383"/>
          </a:xfr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</a:t>
            </a:r>
            <a:r>
              <a:rPr lang="nl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afzetten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088" y="5373216"/>
            <a:ext cx="757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BE" dirty="0">
                <a:solidFill>
                  <a:prstClr val="black"/>
                </a:solidFill>
                <a:cs typeface="Arial" panose="020B0604020202020204" pitchFamily="34" charset="0"/>
              </a:rPr>
              <a:t>Ontsmet eerst de binnenkant, en dan de buitenkant van het gelaatsscherm.</a:t>
            </a:r>
          </a:p>
        </p:txBody>
      </p:sp>
    </p:spTree>
    <p:extLst>
      <p:ext uri="{BB962C8B-B14F-4D97-AF65-F5344CB8AC3E}">
        <p14:creationId xmlns:p14="http://schemas.microsoft.com/office/powerpoint/2010/main" val="127475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9"/>
          <a:stretch/>
        </p:blipFill>
        <p:spPr>
          <a:xfrm>
            <a:off x="251520" y="3573016"/>
            <a:ext cx="1595067" cy="2252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410" y="3573016"/>
            <a:ext cx="1490601" cy="2236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/>
          <a:stretch/>
        </p:blipFill>
        <p:spPr>
          <a:xfrm>
            <a:off x="5685998" y="3573016"/>
            <a:ext cx="1943686" cy="18070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5267" y="1940931"/>
            <a:ext cx="194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schort aan en sluit achteraan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4883" y="3573016"/>
            <a:ext cx="115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Knoop de linten aan de zijkant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3011" y="3573016"/>
            <a:ext cx="1436798" cy="233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Zorg er voor dat de achterkant volledig gesloten is.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Vraag hulp indien mogelijk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7961" y="3573016"/>
            <a:ext cx="1381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handschoenen aan over de mouwen van de schort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786" y="1340768"/>
            <a:ext cx="2155780" cy="1826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340768"/>
            <a:ext cx="2299597" cy="180994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Schort aandoen</a:t>
            </a:r>
          </a:p>
        </p:txBody>
      </p:sp>
    </p:spTree>
    <p:extLst>
      <p:ext uri="{BB962C8B-B14F-4D97-AF65-F5344CB8AC3E}">
        <p14:creationId xmlns:p14="http://schemas.microsoft.com/office/powerpoint/2010/main" val="188646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Schort uitdoen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423" y="1736934"/>
            <a:ext cx="2322945" cy="1737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706506"/>
            <a:ext cx="2603668" cy="176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00" y="4193917"/>
            <a:ext cx="2275355" cy="1516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36934"/>
            <a:ext cx="2262071" cy="17370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5642" y="3538618"/>
            <a:ext cx="580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handschoenen uit volgens de procedure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2941" y="4255928"/>
            <a:ext cx="464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in principe </a:t>
            </a:r>
            <a:r>
              <a:rPr lang="nl-BE" dirty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et lint stuk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Indien de schort moet hergebruikt worden (</a:t>
            </a:r>
            <a:r>
              <a:rPr lang="nl-BE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 vermijden</a:t>
            </a: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), trek dan voorzichtig de knoop </a:t>
            </a:r>
            <a:r>
              <a:rPr lang="nl-BE" dirty="0">
                <a:solidFill>
                  <a:prstClr val="black"/>
                </a:solidFill>
                <a:cs typeface="Arial" panose="020B0604020202020204" pitchFamily="34" charset="0"/>
              </a:rPr>
              <a:t>in</a:t>
            </a: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linten los</a:t>
            </a:r>
          </a:p>
        </p:txBody>
      </p:sp>
    </p:spTree>
    <p:extLst>
      <p:ext uri="{BB962C8B-B14F-4D97-AF65-F5344CB8AC3E}">
        <p14:creationId xmlns:p14="http://schemas.microsoft.com/office/powerpoint/2010/main" val="29390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1340769"/>
            <a:ext cx="2047385" cy="15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58"/>
          <a:stretch/>
        </p:blipFill>
        <p:spPr>
          <a:xfrm>
            <a:off x="3113558" y="3148692"/>
            <a:ext cx="2481836" cy="228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4"/>
          <a:stretch/>
        </p:blipFill>
        <p:spPr>
          <a:xfrm>
            <a:off x="5905992" y="3148692"/>
            <a:ext cx="2554299" cy="2324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5"/>
          <a:stretch/>
        </p:blipFill>
        <p:spPr>
          <a:xfrm>
            <a:off x="790431" y="3148692"/>
            <a:ext cx="2012530" cy="2324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2961" y="1333384"/>
            <a:ext cx="524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schort van over de schouders zonder de buitenkant van de schort aan te raken. Je kan daarvoor eventueel je handen in de mouwen steken.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8545" y="5473520"/>
            <a:ext cx="6501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Trek de schort verder uit zonder de buitkant aan te raken. Rol hem zo op dat de binnenkant buiten zit en werp hem weg in een gepaste vuilbak.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Schort uitdoen</a:t>
            </a:r>
          </a:p>
        </p:txBody>
      </p:sp>
    </p:spTree>
    <p:extLst>
      <p:ext uri="{BB962C8B-B14F-4D97-AF65-F5344CB8AC3E}">
        <p14:creationId xmlns:p14="http://schemas.microsoft.com/office/powerpoint/2010/main" val="381521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333820"/>
              </p:ext>
            </p:extLst>
          </p:nvPr>
        </p:nvGraphicFramePr>
        <p:xfrm>
          <a:off x="89756" y="1124744"/>
          <a:ext cx="8964488" cy="50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werkvloer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92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25670"/>
              </p:ext>
            </p:extLst>
          </p:nvPr>
        </p:nvGraphicFramePr>
        <p:xfrm>
          <a:off x="251520" y="1393806"/>
          <a:ext cx="8640960" cy="531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werkvloer</a:t>
            </a:r>
            <a:endParaRPr lang="nl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12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Handhygiëne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/>
          <a:lstStyle/>
          <a:p>
            <a:r>
              <a:rPr lang="nl-BE" sz="2800" dirty="0"/>
              <a:t>Handen wassen (40 – 60 seconden)</a:t>
            </a:r>
          </a:p>
          <a:p>
            <a:r>
              <a:rPr lang="nl-BE" sz="2800" dirty="0"/>
              <a:t>Sequentie indien mogelijk respecteren maar niet verplicht</a:t>
            </a:r>
          </a:p>
          <a:p>
            <a:r>
              <a:rPr lang="nl-BE" sz="2800" dirty="0"/>
              <a:t>Vermijd juwelen, nagellak en lange nagels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1563"/>
            <a:ext cx="3888432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11563"/>
            <a:ext cx="3622943" cy="20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75354"/>
              </p:ext>
            </p:extLst>
          </p:nvPr>
        </p:nvGraphicFramePr>
        <p:xfrm>
          <a:off x="107504" y="965018"/>
          <a:ext cx="8928992" cy="563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werkvloer</a:t>
            </a:r>
            <a:endParaRPr lang="nl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35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4F9B992-E314-4226-8722-028F4D57E5F9}"/>
              </a:ext>
            </a:extLst>
          </p:cNvPr>
          <p:cNvSpPr/>
          <p:nvPr/>
        </p:nvSpPr>
        <p:spPr>
          <a:xfrm>
            <a:off x="323528" y="1742741"/>
            <a:ext cx="8496944" cy="5079491"/>
          </a:xfrm>
          <a:prstGeom prst="rect">
            <a:avLst/>
          </a:prstGeom>
          <a:noFill/>
          <a:ln w="38100"/>
        </p:spPr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0CE6A2B-6962-4BC7-BD05-F6342ED8D388}"/>
              </a:ext>
            </a:extLst>
          </p:cNvPr>
          <p:cNvSpPr/>
          <p:nvPr/>
        </p:nvSpPr>
        <p:spPr>
          <a:xfrm>
            <a:off x="179512" y="2555021"/>
            <a:ext cx="3018558" cy="1797466"/>
          </a:xfrm>
          <a:custGeom>
            <a:avLst/>
            <a:gdLst>
              <a:gd name="connsiteX0" fmla="*/ 0 w 3018558"/>
              <a:gd name="connsiteY0" fmla="*/ 203124 h 2031235"/>
              <a:gd name="connsiteX1" fmla="*/ 203124 w 3018558"/>
              <a:gd name="connsiteY1" fmla="*/ 0 h 2031235"/>
              <a:gd name="connsiteX2" fmla="*/ 2815435 w 3018558"/>
              <a:gd name="connsiteY2" fmla="*/ 0 h 2031235"/>
              <a:gd name="connsiteX3" fmla="*/ 3018559 w 3018558"/>
              <a:gd name="connsiteY3" fmla="*/ 203124 h 2031235"/>
              <a:gd name="connsiteX4" fmla="*/ 3018558 w 3018558"/>
              <a:gd name="connsiteY4" fmla="*/ 1828112 h 2031235"/>
              <a:gd name="connsiteX5" fmla="*/ 2815434 w 3018558"/>
              <a:gd name="connsiteY5" fmla="*/ 2031236 h 2031235"/>
              <a:gd name="connsiteX6" fmla="*/ 203124 w 3018558"/>
              <a:gd name="connsiteY6" fmla="*/ 2031235 h 2031235"/>
              <a:gd name="connsiteX7" fmla="*/ 0 w 3018558"/>
              <a:gd name="connsiteY7" fmla="*/ 1828111 h 2031235"/>
              <a:gd name="connsiteX8" fmla="*/ 0 w 3018558"/>
              <a:gd name="connsiteY8" fmla="*/ 203124 h 20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558" h="2031235">
                <a:moveTo>
                  <a:pt x="0" y="203124"/>
                </a:moveTo>
                <a:cubicBezTo>
                  <a:pt x="0" y="90942"/>
                  <a:pt x="90942" y="0"/>
                  <a:pt x="203124" y="0"/>
                </a:cubicBezTo>
                <a:lnTo>
                  <a:pt x="2815435" y="0"/>
                </a:lnTo>
                <a:cubicBezTo>
                  <a:pt x="2927617" y="0"/>
                  <a:pt x="3018559" y="90942"/>
                  <a:pt x="3018559" y="203124"/>
                </a:cubicBezTo>
                <a:cubicBezTo>
                  <a:pt x="3018559" y="744787"/>
                  <a:pt x="3018558" y="1286449"/>
                  <a:pt x="3018558" y="1828112"/>
                </a:cubicBezTo>
                <a:cubicBezTo>
                  <a:pt x="3018558" y="1940294"/>
                  <a:pt x="2927616" y="2031236"/>
                  <a:pt x="2815434" y="2031236"/>
                </a:cubicBezTo>
                <a:lnTo>
                  <a:pt x="203124" y="2031235"/>
                </a:lnTo>
                <a:cubicBezTo>
                  <a:pt x="90942" y="2031235"/>
                  <a:pt x="0" y="1940293"/>
                  <a:pt x="0" y="1828111"/>
                </a:cubicBezTo>
                <a:lnTo>
                  <a:pt x="0" y="203124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813" tIns="79813" rIns="79813" bIns="79813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Verzorging</a:t>
            </a:r>
            <a:r>
              <a:rPr lang="en-US" sz="32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van </a:t>
            </a:r>
            <a:r>
              <a:rPr lang="en-US" sz="32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een</a:t>
            </a:r>
            <a:r>
              <a:rPr lang="en-US" sz="32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verdachte</a:t>
            </a:r>
            <a:r>
              <a:rPr lang="en-US" sz="32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patient (</a:t>
            </a:r>
            <a:r>
              <a:rPr lang="en-US" sz="32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kamer</a:t>
            </a:r>
            <a:r>
              <a:rPr lang="en-US" sz="32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verlaten</a:t>
            </a:r>
            <a:r>
              <a:rPr lang="en-US" sz="32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DA3D8A4E-B49C-44F0-9755-E69C76B1E5DF}"/>
              </a:ext>
            </a:extLst>
          </p:cNvPr>
          <p:cNvSpPr/>
          <p:nvPr/>
        </p:nvSpPr>
        <p:spPr>
          <a:xfrm>
            <a:off x="3799515" y="1155040"/>
            <a:ext cx="5020956" cy="471258"/>
          </a:xfrm>
          <a:custGeom>
            <a:avLst/>
            <a:gdLst>
              <a:gd name="connsiteX0" fmla="*/ 0 w 5020956"/>
              <a:gd name="connsiteY0" fmla="*/ 53255 h 532547"/>
              <a:gd name="connsiteX1" fmla="*/ 53255 w 5020956"/>
              <a:gd name="connsiteY1" fmla="*/ 0 h 532547"/>
              <a:gd name="connsiteX2" fmla="*/ 4967701 w 5020956"/>
              <a:gd name="connsiteY2" fmla="*/ 0 h 532547"/>
              <a:gd name="connsiteX3" fmla="*/ 5020956 w 5020956"/>
              <a:gd name="connsiteY3" fmla="*/ 53255 h 532547"/>
              <a:gd name="connsiteX4" fmla="*/ 5020956 w 5020956"/>
              <a:gd name="connsiteY4" fmla="*/ 479292 h 532547"/>
              <a:gd name="connsiteX5" fmla="*/ 4967701 w 5020956"/>
              <a:gd name="connsiteY5" fmla="*/ 532547 h 532547"/>
              <a:gd name="connsiteX6" fmla="*/ 53255 w 5020956"/>
              <a:gd name="connsiteY6" fmla="*/ 532547 h 532547"/>
              <a:gd name="connsiteX7" fmla="*/ 0 w 5020956"/>
              <a:gd name="connsiteY7" fmla="*/ 479292 h 532547"/>
              <a:gd name="connsiteX8" fmla="*/ 0 w 5020956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956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7701" y="0"/>
                </a:lnTo>
                <a:cubicBezTo>
                  <a:pt x="4997113" y="0"/>
                  <a:pt x="5020956" y="23843"/>
                  <a:pt x="5020956" y="53255"/>
                </a:cubicBezTo>
                <a:lnTo>
                  <a:pt x="5020956" y="479292"/>
                </a:lnTo>
                <a:cubicBezTo>
                  <a:pt x="5020956" y="508704"/>
                  <a:pt x="4997113" y="532547"/>
                  <a:pt x="4967701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Handschoenen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uitdoen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vuilbak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gooien</a:t>
            </a:r>
            <a:endPara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EE7824EB-B71B-458B-B86B-386464839538}"/>
              </a:ext>
            </a:extLst>
          </p:cNvPr>
          <p:cNvSpPr/>
          <p:nvPr/>
        </p:nvSpPr>
        <p:spPr>
          <a:xfrm>
            <a:off x="3801727" y="1842735"/>
            <a:ext cx="5018744" cy="471258"/>
          </a:xfrm>
          <a:custGeom>
            <a:avLst/>
            <a:gdLst>
              <a:gd name="connsiteX0" fmla="*/ 0 w 5018744"/>
              <a:gd name="connsiteY0" fmla="*/ 53255 h 532547"/>
              <a:gd name="connsiteX1" fmla="*/ 53255 w 5018744"/>
              <a:gd name="connsiteY1" fmla="*/ 0 h 532547"/>
              <a:gd name="connsiteX2" fmla="*/ 4965489 w 5018744"/>
              <a:gd name="connsiteY2" fmla="*/ 0 h 532547"/>
              <a:gd name="connsiteX3" fmla="*/ 5018744 w 5018744"/>
              <a:gd name="connsiteY3" fmla="*/ 53255 h 532547"/>
              <a:gd name="connsiteX4" fmla="*/ 5018744 w 5018744"/>
              <a:gd name="connsiteY4" fmla="*/ 479292 h 532547"/>
              <a:gd name="connsiteX5" fmla="*/ 4965489 w 5018744"/>
              <a:gd name="connsiteY5" fmla="*/ 532547 h 532547"/>
              <a:gd name="connsiteX6" fmla="*/ 53255 w 5018744"/>
              <a:gd name="connsiteY6" fmla="*/ 532547 h 532547"/>
              <a:gd name="connsiteX7" fmla="*/ 0 w 5018744"/>
              <a:gd name="connsiteY7" fmla="*/ 479292 h 532547"/>
              <a:gd name="connsiteX8" fmla="*/ 0 w 5018744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8744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5489" y="0"/>
                </a:lnTo>
                <a:cubicBezTo>
                  <a:pt x="4994901" y="0"/>
                  <a:pt x="5018744" y="23843"/>
                  <a:pt x="5018744" y="53255"/>
                </a:cubicBezTo>
                <a:lnTo>
                  <a:pt x="5018744" y="479292"/>
                </a:lnTo>
                <a:cubicBezTo>
                  <a:pt x="5018744" y="508704"/>
                  <a:pt x="4994901" y="532547"/>
                  <a:pt x="4965489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Handen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ontsmetten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(30 sec)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403ACA7B-CD4A-4766-A8E1-B6140269E603}"/>
              </a:ext>
            </a:extLst>
          </p:cNvPr>
          <p:cNvSpPr/>
          <p:nvPr/>
        </p:nvSpPr>
        <p:spPr>
          <a:xfrm>
            <a:off x="3801727" y="2530430"/>
            <a:ext cx="5018744" cy="471258"/>
          </a:xfrm>
          <a:custGeom>
            <a:avLst/>
            <a:gdLst>
              <a:gd name="connsiteX0" fmla="*/ 0 w 5018744"/>
              <a:gd name="connsiteY0" fmla="*/ 53255 h 532547"/>
              <a:gd name="connsiteX1" fmla="*/ 53255 w 5018744"/>
              <a:gd name="connsiteY1" fmla="*/ 0 h 532547"/>
              <a:gd name="connsiteX2" fmla="*/ 4965489 w 5018744"/>
              <a:gd name="connsiteY2" fmla="*/ 0 h 532547"/>
              <a:gd name="connsiteX3" fmla="*/ 5018744 w 5018744"/>
              <a:gd name="connsiteY3" fmla="*/ 53255 h 532547"/>
              <a:gd name="connsiteX4" fmla="*/ 5018744 w 5018744"/>
              <a:gd name="connsiteY4" fmla="*/ 479292 h 532547"/>
              <a:gd name="connsiteX5" fmla="*/ 4965489 w 5018744"/>
              <a:gd name="connsiteY5" fmla="*/ 532547 h 532547"/>
              <a:gd name="connsiteX6" fmla="*/ 53255 w 5018744"/>
              <a:gd name="connsiteY6" fmla="*/ 532547 h 532547"/>
              <a:gd name="connsiteX7" fmla="*/ 0 w 5018744"/>
              <a:gd name="connsiteY7" fmla="*/ 479292 h 532547"/>
              <a:gd name="connsiteX8" fmla="*/ 0 w 5018744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8744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5489" y="0"/>
                </a:lnTo>
                <a:cubicBezTo>
                  <a:pt x="4994901" y="0"/>
                  <a:pt x="5018744" y="23843"/>
                  <a:pt x="5018744" y="53255"/>
                </a:cubicBezTo>
                <a:lnTo>
                  <a:pt x="5018744" y="479292"/>
                </a:lnTo>
                <a:cubicBezTo>
                  <a:pt x="5018744" y="508704"/>
                  <a:pt x="4994901" y="532547"/>
                  <a:pt x="4965489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Gemeenschappelijk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materiaal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ontsmetten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4DBDBDD4-F702-4C94-86AB-C8C736DD2803}"/>
              </a:ext>
            </a:extLst>
          </p:cNvPr>
          <p:cNvSpPr/>
          <p:nvPr/>
        </p:nvSpPr>
        <p:spPr>
          <a:xfrm>
            <a:off x="3801727" y="3218125"/>
            <a:ext cx="5018744" cy="471258"/>
          </a:xfrm>
          <a:custGeom>
            <a:avLst/>
            <a:gdLst>
              <a:gd name="connsiteX0" fmla="*/ 0 w 5018744"/>
              <a:gd name="connsiteY0" fmla="*/ 53255 h 532547"/>
              <a:gd name="connsiteX1" fmla="*/ 53255 w 5018744"/>
              <a:gd name="connsiteY1" fmla="*/ 0 h 532547"/>
              <a:gd name="connsiteX2" fmla="*/ 4965489 w 5018744"/>
              <a:gd name="connsiteY2" fmla="*/ 0 h 532547"/>
              <a:gd name="connsiteX3" fmla="*/ 5018744 w 5018744"/>
              <a:gd name="connsiteY3" fmla="*/ 53255 h 532547"/>
              <a:gd name="connsiteX4" fmla="*/ 5018744 w 5018744"/>
              <a:gd name="connsiteY4" fmla="*/ 479292 h 532547"/>
              <a:gd name="connsiteX5" fmla="*/ 4965489 w 5018744"/>
              <a:gd name="connsiteY5" fmla="*/ 532547 h 532547"/>
              <a:gd name="connsiteX6" fmla="*/ 53255 w 5018744"/>
              <a:gd name="connsiteY6" fmla="*/ 532547 h 532547"/>
              <a:gd name="connsiteX7" fmla="*/ 0 w 5018744"/>
              <a:gd name="connsiteY7" fmla="*/ 479292 h 532547"/>
              <a:gd name="connsiteX8" fmla="*/ 0 w 5018744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8744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5489" y="0"/>
                </a:lnTo>
                <a:cubicBezTo>
                  <a:pt x="4994901" y="0"/>
                  <a:pt x="5018744" y="23843"/>
                  <a:pt x="5018744" y="53255"/>
                </a:cubicBezTo>
                <a:lnTo>
                  <a:pt x="5018744" y="479292"/>
                </a:lnTo>
                <a:cubicBezTo>
                  <a:pt x="5018744" y="508704"/>
                  <a:pt x="4994901" y="532547"/>
                  <a:pt x="4965489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Handen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ontsmetten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(30 sec) </a:t>
            </a: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F3C7C3DF-6844-4E15-B48E-E234B9556C7A}"/>
              </a:ext>
            </a:extLst>
          </p:cNvPr>
          <p:cNvSpPr/>
          <p:nvPr/>
        </p:nvSpPr>
        <p:spPr>
          <a:xfrm>
            <a:off x="3801727" y="3905821"/>
            <a:ext cx="5018744" cy="821997"/>
          </a:xfrm>
          <a:custGeom>
            <a:avLst/>
            <a:gdLst>
              <a:gd name="connsiteX0" fmla="*/ 0 w 5018744"/>
              <a:gd name="connsiteY0" fmla="*/ 92890 h 928901"/>
              <a:gd name="connsiteX1" fmla="*/ 92890 w 5018744"/>
              <a:gd name="connsiteY1" fmla="*/ 0 h 928901"/>
              <a:gd name="connsiteX2" fmla="*/ 4925854 w 5018744"/>
              <a:gd name="connsiteY2" fmla="*/ 0 h 928901"/>
              <a:gd name="connsiteX3" fmla="*/ 5018744 w 5018744"/>
              <a:gd name="connsiteY3" fmla="*/ 92890 h 928901"/>
              <a:gd name="connsiteX4" fmla="*/ 5018744 w 5018744"/>
              <a:gd name="connsiteY4" fmla="*/ 836011 h 928901"/>
              <a:gd name="connsiteX5" fmla="*/ 4925854 w 5018744"/>
              <a:gd name="connsiteY5" fmla="*/ 928901 h 928901"/>
              <a:gd name="connsiteX6" fmla="*/ 92890 w 5018744"/>
              <a:gd name="connsiteY6" fmla="*/ 928901 h 928901"/>
              <a:gd name="connsiteX7" fmla="*/ 0 w 5018744"/>
              <a:gd name="connsiteY7" fmla="*/ 836011 h 928901"/>
              <a:gd name="connsiteX8" fmla="*/ 0 w 5018744"/>
              <a:gd name="connsiteY8" fmla="*/ 92890 h 9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8744" h="928901">
                <a:moveTo>
                  <a:pt x="0" y="92890"/>
                </a:moveTo>
                <a:cubicBezTo>
                  <a:pt x="0" y="41588"/>
                  <a:pt x="41588" y="0"/>
                  <a:pt x="92890" y="0"/>
                </a:cubicBezTo>
                <a:lnTo>
                  <a:pt x="4925854" y="0"/>
                </a:lnTo>
                <a:cubicBezTo>
                  <a:pt x="4977156" y="0"/>
                  <a:pt x="5018744" y="41588"/>
                  <a:pt x="5018744" y="92890"/>
                </a:cubicBezTo>
                <a:lnTo>
                  <a:pt x="5018744" y="836011"/>
                </a:lnTo>
                <a:cubicBezTo>
                  <a:pt x="5018744" y="887313"/>
                  <a:pt x="4977156" y="928901"/>
                  <a:pt x="4925854" y="928901"/>
                </a:cubicBezTo>
                <a:lnTo>
                  <a:pt x="92890" y="928901"/>
                </a:lnTo>
                <a:cubicBezTo>
                  <a:pt x="41588" y="928901"/>
                  <a:pt x="0" y="887313"/>
                  <a:pt x="0" y="836011"/>
                </a:cubicBezTo>
                <a:lnTo>
                  <a:pt x="0" y="92890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907" tIns="39907" rIns="39907" bIns="399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Schort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uitdoen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volgens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procedure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weggooien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of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ophangen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aan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kapstok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: </a:t>
            </a:r>
            <a:b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open en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binnenkant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naar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fr-BE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buiten</a:t>
            </a:r>
            <a:r>
              <a:rPr lang="fr-BE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)</a:t>
            </a:r>
            <a:endPara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4BC04181-0922-400F-92DF-23DFE1068F18}"/>
              </a:ext>
            </a:extLst>
          </p:cNvPr>
          <p:cNvSpPr/>
          <p:nvPr/>
        </p:nvSpPr>
        <p:spPr>
          <a:xfrm>
            <a:off x="3798073" y="4944254"/>
            <a:ext cx="5022398" cy="471258"/>
          </a:xfrm>
          <a:custGeom>
            <a:avLst/>
            <a:gdLst>
              <a:gd name="connsiteX0" fmla="*/ 0 w 5022398"/>
              <a:gd name="connsiteY0" fmla="*/ 53255 h 532547"/>
              <a:gd name="connsiteX1" fmla="*/ 53255 w 5022398"/>
              <a:gd name="connsiteY1" fmla="*/ 0 h 532547"/>
              <a:gd name="connsiteX2" fmla="*/ 4969143 w 5022398"/>
              <a:gd name="connsiteY2" fmla="*/ 0 h 532547"/>
              <a:gd name="connsiteX3" fmla="*/ 5022398 w 5022398"/>
              <a:gd name="connsiteY3" fmla="*/ 53255 h 532547"/>
              <a:gd name="connsiteX4" fmla="*/ 5022398 w 5022398"/>
              <a:gd name="connsiteY4" fmla="*/ 479292 h 532547"/>
              <a:gd name="connsiteX5" fmla="*/ 4969143 w 5022398"/>
              <a:gd name="connsiteY5" fmla="*/ 532547 h 532547"/>
              <a:gd name="connsiteX6" fmla="*/ 53255 w 5022398"/>
              <a:gd name="connsiteY6" fmla="*/ 532547 h 532547"/>
              <a:gd name="connsiteX7" fmla="*/ 0 w 5022398"/>
              <a:gd name="connsiteY7" fmla="*/ 479292 h 532547"/>
              <a:gd name="connsiteX8" fmla="*/ 0 w 5022398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2398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9143" y="0"/>
                </a:lnTo>
                <a:cubicBezTo>
                  <a:pt x="4998555" y="0"/>
                  <a:pt x="5022398" y="23843"/>
                  <a:pt x="5022398" y="53255"/>
                </a:cubicBezTo>
                <a:lnTo>
                  <a:pt x="5022398" y="479292"/>
                </a:lnTo>
                <a:cubicBezTo>
                  <a:pt x="5022398" y="508704"/>
                  <a:pt x="4998555" y="532547"/>
                  <a:pt x="4969143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Ontsmetten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van de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handen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(30 sec)</a:t>
            </a: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DE1D56BF-9B47-4177-91B1-2403F08BD8CE}"/>
              </a:ext>
            </a:extLst>
          </p:cNvPr>
          <p:cNvSpPr/>
          <p:nvPr/>
        </p:nvSpPr>
        <p:spPr>
          <a:xfrm>
            <a:off x="3803168" y="5631950"/>
            <a:ext cx="5017303" cy="471258"/>
          </a:xfrm>
          <a:custGeom>
            <a:avLst/>
            <a:gdLst>
              <a:gd name="connsiteX0" fmla="*/ 0 w 5017303"/>
              <a:gd name="connsiteY0" fmla="*/ 53255 h 532547"/>
              <a:gd name="connsiteX1" fmla="*/ 53255 w 5017303"/>
              <a:gd name="connsiteY1" fmla="*/ 0 h 532547"/>
              <a:gd name="connsiteX2" fmla="*/ 4964048 w 5017303"/>
              <a:gd name="connsiteY2" fmla="*/ 0 h 532547"/>
              <a:gd name="connsiteX3" fmla="*/ 5017303 w 5017303"/>
              <a:gd name="connsiteY3" fmla="*/ 53255 h 532547"/>
              <a:gd name="connsiteX4" fmla="*/ 5017303 w 5017303"/>
              <a:gd name="connsiteY4" fmla="*/ 479292 h 532547"/>
              <a:gd name="connsiteX5" fmla="*/ 4964048 w 5017303"/>
              <a:gd name="connsiteY5" fmla="*/ 532547 h 532547"/>
              <a:gd name="connsiteX6" fmla="*/ 53255 w 5017303"/>
              <a:gd name="connsiteY6" fmla="*/ 532547 h 532547"/>
              <a:gd name="connsiteX7" fmla="*/ 0 w 5017303"/>
              <a:gd name="connsiteY7" fmla="*/ 479292 h 532547"/>
              <a:gd name="connsiteX8" fmla="*/ 0 w 5017303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7303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4048" y="0"/>
                </a:lnTo>
                <a:cubicBezTo>
                  <a:pt x="4993460" y="0"/>
                  <a:pt x="5017303" y="23843"/>
                  <a:pt x="5017303" y="53255"/>
                </a:cubicBezTo>
                <a:lnTo>
                  <a:pt x="5017303" y="479292"/>
                </a:lnTo>
                <a:cubicBezTo>
                  <a:pt x="5017303" y="508704"/>
                  <a:pt x="4993460" y="532547"/>
                  <a:pt x="4964048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Face shield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afzetten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+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ontsmetten</a:t>
            </a:r>
            <a:endPara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0EE074E3-7A7B-45B4-B136-B2465166C569}"/>
              </a:ext>
            </a:extLst>
          </p:cNvPr>
          <p:cNvSpPr/>
          <p:nvPr/>
        </p:nvSpPr>
        <p:spPr>
          <a:xfrm>
            <a:off x="3803168" y="6319645"/>
            <a:ext cx="5017303" cy="471258"/>
          </a:xfrm>
          <a:custGeom>
            <a:avLst/>
            <a:gdLst>
              <a:gd name="connsiteX0" fmla="*/ 0 w 5017303"/>
              <a:gd name="connsiteY0" fmla="*/ 53255 h 532547"/>
              <a:gd name="connsiteX1" fmla="*/ 53255 w 5017303"/>
              <a:gd name="connsiteY1" fmla="*/ 0 h 532547"/>
              <a:gd name="connsiteX2" fmla="*/ 4964048 w 5017303"/>
              <a:gd name="connsiteY2" fmla="*/ 0 h 532547"/>
              <a:gd name="connsiteX3" fmla="*/ 5017303 w 5017303"/>
              <a:gd name="connsiteY3" fmla="*/ 53255 h 532547"/>
              <a:gd name="connsiteX4" fmla="*/ 5017303 w 5017303"/>
              <a:gd name="connsiteY4" fmla="*/ 479292 h 532547"/>
              <a:gd name="connsiteX5" fmla="*/ 4964048 w 5017303"/>
              <a:gd name="connsiteY5" fmla="*/ 532547 h 532547"/>
              <a:gd name="connsiteX6" fmla="*/ 53255 w 5017303"/>
              <a:gd name="connsiteY6" fmla="*/ 532547 h 532547"/>
              <a:gd name="connsiteX7" fmla="*/ 0 w 5017303"/>
              <a:gd name="connsiteY7" fmla="*/ 479292 h 532547"/>
              <a:gd name="connsiteX8" fmla="*/ 0 w 5017303"/>
              <a:gd name="connsiteY8" fmla="*/ 53255 h 5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7303" h="532547">
                <a:moveTo>
                  <a:pt x="0" y="53255"/>
                </a:moveTo>
                <a:cubicBezTo>
                  <a:pt x="0" y="23843"/>
                  <a:pt x="23843" y="0"/>
                  <a:pt x="53255" y="0"/>
                </a:cubicBezTo>
                <a:lnTo>
                  <a:pt x="4964048" y="0"/>
                </a:lnTo>
                <a:cubicBezTo>
                  <a:pt x="4993460" y="0"/>
                  <a:pt x="5017303" y="23843"/>
                  <a:pt x="5017303" y="53255"/>
                </a:cubicBezTo>
                <a:lnTo>
                  <a:pt x="5017303" y="479292"/>
                </a:lnTo>
                <a:cubicBezTo>
                  <a:pt x="5017303" y="508704"/>
                  <a:pt x="4993460" y="532547"/>
                  <a:pt x="4964048" y="532547"/>
                </a:cubicBezTo>
                <a:lnTo>
                  <a:pt x="53255" y="532547"/>
                </a:lnTo>
                <a:cubicBezTo>
                  <a:pt x="23843" y="532547"/>
                  <a:pt x="0" y="508704"/>
                  <a:pt x="0" y="479292"/>
                </a:cubicBezTo>
                <a:lnTo>
                  <a:pt x="0" y="53255"/>
                </a:lnTo>
                <a:close/>
              </a:path>
            </a:pathLst>
          </a:custGeom>
          <a:solidFill>
            <a:srgbClr val="0A00BE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98" tIns="28298" rIns="28298" bIns="2829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Handen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ontsmetten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en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kamer</a:t>
            </a:r>
            <a:r>
              <a:rPr lang="en-US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verlaten</a:t>
            </a:r>
            <a:endParaRPr lang="en-US" sz="20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19672" y="12040"/>
            <a:ext cx="6192688" cy="114300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werkvloer</a:t>
            </a:r>
            <a:endParaRPr lang="nl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46ADAB68-7F04-4435-8D87-6B8B4D393097}"/>
              </a:ext>
            </a:extLst>
          </p:cNvPr>
          <p:cNvCxnSpPr/>
          <p:nvPr/>
        </p:nvCxnSpPr>
        <p:spPr>
          <a:xfrm flipV="1">
            <a:off x="3198070" y="1390669"/>
            <a:ext cx="600003" cy="20630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CDB73CFB-FDC4-4D27-A782-BBB66D439747}"/>
              </a:ext>
            </a:extLst>
          </p:cNvPr>
          <p:cNvCxnSpPr/>
          <p:nvPr/>
        </p:nvCxnSpPr>
        <p:spPr>
          <a:xfrm flipV="1">
            <a:off x="3198070" y="2078364"/>
            <a:ext cx="600003" cy="13753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696873CF-71EA-41CF-A2AC-5F7DBE57DF4B}"/>
              </a:ext>
            </a:extLst>
          </p:cNvPr>
          <p:cNvCxnSpPr/>
          <p:nvPr/>
        </p:nvCxnSpPr>
        <p:spPr>
          <a:xfrm flipV="1">
            <a:off x="3198070" y="2766059"/>
            <a:ext cx="600003" cy="6876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69BF3F0-033E-4692-8707-FAC6B53BFF01}"/>
              </a:ext>
            </a:extLst>
          </p:cNvPr>
          <p:cNvCxnSpPr/>
          <p:nvPr/>
        </p:nvCxnSpPr>
        <p:spPr>
          <a:xfrm>
            <a:off x="3198070" y="3453754"/>
            <a:ext cx="6000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48F1DA2-94BB-4443-A53F-C35D887093D7}"/>
              </a:ext>
            </a:extLst>
          </p:cNvPr>
          <p:cNvCxnSpPr/>
          <p:nvPr/>
        </p:nvCxnSpPr>
        <p:spPr>
          <a:xfrm>
            <a:off x="3198070" y="3453754"/>
            <a:ext cx="600003" cy="8630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8D26937B-8A55-4549-AA5E-7B1C54E75640}"/>
              </a:ext>
            </a:extLst>
          </p:cNvPr>
          <p:cNvCxnSpPr/>
          <p:nvPr/>
        </p:nvCxnSpPr>
        <p:spPr>
          <a:xfrm>
            <a:off x="3198070" y="3453754"/>
            <a:ext cx="600003" cy="1726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BDF6528-7982-4872-A2F5-DB1478A12369}"/>
              </a:ext>
            </a:extLst>
          </p:cNvPr>
          <p:cNvCxnSpPr/>
          <p:nvPr/>
        </p:nvCxnSpPr>
        <p:spPr>
          <a:xfrm>
            <a:off x="3198070" y="3453754"/>
            <a:ext cx="600003" cy="241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A1DF09A1-35A7-44F1-8C88-E7D631D7F1C6}"/>
              </a:ext>
            </a:extLst>
          </p:cNvPr>
          <p:cNvCxnSpPr/>
          <p:nvPr/>
        </p:nvCxnSpPr>
        <p:spPr>
          <a:xfrm>
            <a:off x="3198070" y="3573016"/>
            <a:ext cx="600003" cy="29822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6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996749"/>
              </p:ext>
            </p:extLst>
          </p:nvPr>
        </p:nvGraphicFramePr>
        <p:xfrm>
          <a:off x="179512" y="1026777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rusten</a:t>
            </a:r>
            <a:endParaRPr lang="nl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99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9827"/>
              </p:ext>
            </p:extLst>
          </p:nvPr>
        </p:nvGraphicFramePr>
        <p:xfrm>
          <a:off x="-433064" y="971971"/>
          <a:ext cx="9577064" cy="564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Einde van de werkdag</a:t>
            </a:r>
          </a:p>
        </p:txBody>
      </p:sp>
    </p:spTree>
    <p:extLst>
      <p:ext uri="{BB962C8B-B14F-4D97-AF65-F5344CB8AC3E}">
        <p14:creationId xmlns:p14="http://schemas.microsoft.com/office/powerpoint/2010/main" val="62819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950" b="1" dirty="0" err="1">
                <a:solidFill>
                  <a:srgbClr val="92D050"/>
                </a:solidFill>
              </a:rPr>
              <a:t>DO’s</a:t>
            </a:r>
            <a:r>
              <a:rPr lang="nl-BE" sz="4950" b="1" dirty="0">
                <a:solidFill>
                  <a:srgbClr val="92D050"/>
                </a:solidFill>
              </a:rPr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45218"/>
            <a:ext cx="8147248" cy="51521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nl-BE" sz="2800" dirty="0" err="1"/>
              <a:t>Social</a:t>
            </a:r>
            <a:r>
              <a:rPr lang="nl-BE" sz="2800" dirty="0"/>
              <a:t> </a:t>
            </a:r>
            <a:r>
              <a:rPr lang="nl-BE" sz="2800" dirty="0" err="1"/>
              <a:t>Distancing</a:t>
            </a:r>
            <a:r>
              <a:rPr lang="nl-BE" sz="2800" dirty="0"/>
              <a:t> of mondmasker als het niet lukt</a:t>
            </a:r>
          </a:p>
          <a:p>
            <a:pPr>
              <a:spcBef>
                <a:spcPts val="600"/>
              </a:spcBef>
            </a:pPr>
            <a:r>
              <a:rPr lang="nl-BE" sz="2800" dirty="0"/>
              <a:t>Hand-, hoest- en nieshygiëne</a:t>
            </a:r>
          </a:p>
          <a:p>
            <a:pPr>
              <a:spcBef>
                <a:spcPts val="600"/>
              </a:spcBef>
            </a:pPr>
            <a:r>
              <a:rPr lang="nl-BE" sz="2800" dirty="0"/>
              <a:t>Frequent high-</a:t>
            </a:r>
            <a:r>
              <a:rPr lang="nl-BE" sz="2800" dirty="0" err="1"/>
              <a:t>touch</a:t>
            </a:r>
            <a:r>
              <a:rPr lang="nl-BE" sz="2800" dirty="0"/>
              <a:t> zones ontsmetten (Min 2x/dag)</a:t>
            </a:r>
          </a:p>
          <a:p>
            <a:pPr>
              <a:spcBef>
                <a:spcPts val="600"/>
              </a:spcBef>
            </a:pPr>
            <a:r>
              <a:rPr lang="nl-BE" sz="2800" dirty="0"/>
              <a:t>Elkaar helpen en corrigeren als het nodig is.</a:t>
            </a:r>
          </a:p>
          <a:p>
            <a:pPr>
              <a:spcBef>
                <a:spcPts val="600"/>
              </a:spcBef>
            </a:pPr>
            <a:r>
              <a:rPr lang="nl-BE" sz="2800" dirty="0"/>
              <a:t>Regelmatig ontsmetten van tablets, GSM en andere collectief materiaal (kruiscontaminatie!!!).</a:t>
            </a:r>
          </a:p>
          <a:p>
            <a:pPr>
              <a:spcBef>
                <a:spcPts val="600"/>
              </a:spcBef>
            </a:pPr>
            <a:r>
              <a:rPr lang="nl-BE" sz="2800" dirty="0"/>
              <a:t>Speciale aandacht voor hygiëne bij de patiënten</a:t>
            </a:r>
          </a:p>
          <a:p>
            <a:pPr>
              <a:spcBef>
                <a:spcPts val="600"/>
              </a:spcBef>
            </a:pPr>
            <a:r>
              <a:rPr lang="nl-BE" sz="2800" dirty="0"/>
              <a:t>Bedrijfsvoertuigen : ontsmetten na gebruik van </a:t>
            </a:r>
            <a:br>
              <a:rPr lang="nl-BE" sz="2800" dirty="0"/>
            </a:br>
            <a:r>
              <a:rPr lang="nl-BE" sz="2800" dirty="0"/>
              <a:t>high-</a:t>
            </a:r>
            <a:r>
              <a:rPr lang="nl-BE" sz="2800" dirty="0" err="1"/>
              <a:t>touch</a:t>
            </a:r>
            <a:r>
              <a:rPr lang="nl-BE" sz="2800" dirty="0"/>
              <a:t> zones</a:t>
            </a:r>
          </a:p>
          <a:p>
            <a:pPr marL="457200" lvl="1" indent="0">
              <a:buNone/>
            </a:pPr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8525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950" b="1" dirty="0" err="1">
                <a:solidFill>
                  <a:srgbClr val="FF0000"/>
                </a:solidFill>
              </a:rPr>
              <a:t>DONT’s</a:t>
            </a:r>
            <a:endParaRPr lang="nl-BE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89" y="1988840"/>
            <a:ext cx="8229600" cy="3340967"/>
          </a:xfrm>
        </p:spPr>
        <p:txBody>
          <a:bodyPr/>
          <a:lstStyle/>
          <a:p>
            <a:r>
              <a:rPr lang="nl-BE" sz="2800" dirty="0"/>
              <a:t>Foutief gebruik van </a:t>
            </a:r>
            <a:r>
              <a:rPr lang="nl-BE" sz="2800" dirty="0" err="1"/>
              <a:t>PBM’s</a:t>
            </a:r>
            <a:r>
              <a:rPr lang="nl-BE" sz="2800" dirty="0"/>
              <a:t> kan ook gevaarlijk zijn! </a:t>
            </a:r>
          </a:p>
          <a:p>
            <a:pPr lvl="1"/>
            <a:r>
              <a:rPr lang="nl-BE" sz="2400" dirty="0"/>
              <a:t>Draag bv. geen handschoenen en schorten indien dit niet nodig is.</a:t>
            </a:r>
          </a:p>
          <a:p>
            <a:pPr lvl="1"/>
            <a:r>
              <a:rPr lang="nl-BE" sz="2400" dirty="0"/>
              <a:t>Doe de </a:t>
            </a:r>
            <a:r>
              <a:rPr lang="nl-BE" sz="2400" dirty="0" err="1"/>
              <a:t>PBM’s</a:t>
            </a:r>
            <a:r>
              <a:rPr lang="nl-BE" sz="2400" dirty="0"/>
              <a:t> steeds op de correcte manier aan en uit.</a:t>
            </a:r>
          </a:p>
          <a:p>
            <a:r>
              <a:rPr lang="nl-BE" sz="2800" dirty="0"/>
              <a:t>Onnodig aanraken van mondmasker en gelaat</a:t>
            </a:r>
          </a:p>
          <a:p>
            <a:r>
              <a:rPr lang="nl-BE" sz="2800" dirty="0"/>
              <a:t>Onvoldoende handenwassen</a:t>
            </a:r>
          </a:p>
          <a:p>
            <a:r>
              <a:rPr lang="nl-BE" sz="2800" dirty="0"/>
              <a:t>… 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6194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Reinigen en ontsmetten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>
                <a:hlinkClick r:id="rId3"/>
              </a:rPr>
              <a:t>https://www.ecdc.europa.eu/en/publications-data/disinfection-environments-covid-19</a:t>
            </a:r>
            <a:endParaRPr lang="nl-BE" sz="2800" dirty="0"/>
          </a:p>
          <a:p>
            <a:r>
              <a:rPr lang="nl-BE" sz="2800" dirty="0"/>
              <a:t>De kamer verluchten</a:t>
            </a:r>
          </a:p>
          <a:p>
            <a:r>
              <a:rPr lang="nl-BE" sz="2800" b="1" dirty="0"/>
              <a:t>Eerst</a:t>
            </a:r>
            <a:r>
              <a:rPr lang="nl-BE" sz="2800" dirty="0"/>
              <a:t> </a:t>
            </a:r>
            <a:r>
              <a:rPr lang="nl-BE" sz="2800" b="1" dirty="0"/>
              <a:t>kuisen</a:t>
            </a:r>
            <a:r>
              <a:rPr lang="nl-BE" sz="2800" dirty="0"/>
              <a:t> met water en neutrale zeep</a:t>
            </a:r>
          </a:p>
          <a:p>
            <a:r>
              <a:rPr lang="nl-BE" sz="2800" b="1" dirty="0"/>
              <a:t>Dan pas ontsmetten </a:t>
            </a:r>
            <a:r>
              <a:rPr lang="nl-BE" sz="2800" dirty="0"/>
              <a:t>met :</a:t>
            </a:r>
          </a:p>
          <a:p>
            <a:pPr lvl="1"/>
            <a:r>
              <a:rPr lang="nl-BE" dirty="0"/>
              <a:t>Of een </a:t>
            </a:r>
            <a:r>
              <a:rPr lang="nl-BE" dirty="0" err="1"/>
              <a:t>virucide</a:t>
            </a:r>
            <a:endParaRPr lang="nl-BE" dirty="0"/>
          </a:p>
          <a:p>
            <a:pPr lvl="1"/>
            <a:r>
              <a:rPr lang="nl-BE" dirty="0"/>
              <a:t>Of javeloplossing van 0,05% actieve chloor</a:t>
            </a:r>
          </a:p>
          <a:p>
            <a:pPr lvl="1"/>
            <a:r>
              <a:rPr lang="nl-BE" dirty="0"/>
              <a:t>Of ethanol 70%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4571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0,05% actieve chloor?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b="1" dirty="0"/>
              <a:t>10 ml javel </a:t>
            </a:r>
            <a:r>
              <a:rPr lang="nl-BE" sz="2800" dirty="0"/>
              <a:t>oplossen in </a:t>
            </a:r>
            <a:r>
              <a:rPr lang="nl-BE" sz="2800" b="1" dirty="0"/>
              <a:t>990 ml water </a:t>
            </a:r>
          </a:p>
          <a:p>
            <a:r>
              <a:rPr lang="nl-BE" sz="2800" dirty="0"/>
              <a:t>Voor alle javel concentraten op de markt komt men zo zeker aan 0,05% actieve chloor, wat genoeg is om het virus te doden na het kuisen met water en zeep</a:t>
            </a:r>
          </a:p>
          <a:p>
            <a:r>
              <a:rPr lang="nl-BE" sz="2800" dirty="0"/>
              <a:t>Dagelijks nieuwe oplossing klaarmaken</a:t>
            </a:r>
          </a:p>
        </p:txBody>
      </p:sp>
    </p:spTree>
    <p:extLst>
      <p:ext uri="{BB962C8B-B14F-4D97-AF65-F5344CB8AC3E}">
        <p14:creationId xmlns:p14="http://schemas.microsoft.com/office/powerpoint/2010/main" val="185808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Handhygiëne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11362"/>
          </a:xfrm>
        </p:spPr>
        <p:txBody>
          <a:bodyPr/>
          <a:lstStyle/>
          <a:p>
            <a:r>
              <a:rPr lang="nl-BE" sz="2600" dirty="0"/>
              <a:t>Papier of wegwerphanddoek, liefst geen gezamenlijke handdoek!!</a:t>
            </a:r>
          </a:p>
          <a:p>
            <a:r>
              <a:rPr lang="nl-BE" sz="2600" dirty="0"/>
              <a:t>De kraan dichtdoen met het papier of wegwerphanddoek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373814" cy="3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Handhygiëne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r>
              <a:rPr lang="fr-BE" sz="2800" dirty="0" err="1"/>
              <a:t>Alcoholgel</a:t>
            </a:r>
            <a:r>
              <a:rPr lang="fr-BE" sz="2800" dirty="0"/>
              <a:t> (20 à 30 secondes)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/>
        </p:blipFill>
        <p:spPr>
          <a:xfrm>
            <a:off x="1957754" y="2132856"/>
            <a:ext cx="5259268" cy="451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0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Handhygiëne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Bij</a:t>
            </a:r>
            <a:r>
              <a:rPr lang="fr-BE" dirty="0"/>
              <a:t> </a:t>
            </a:r>
            <a:r>
              <a:rPr lang="fr-BE" dirty="0" err="1"/>
              <a:t>voorkeur</a:t>
            </a:r>
            <a:r>
              <a:rPr lang="fr-BE" dirty="0"/>
              <a:t> met water en </a:t>
            </a:r>
            <a:r>
              <a:rPr lang="fr-BE" dirty="0" err="1"/>
              <a:t>zeep</a:t>
            </a:r>
            <a:endParaRPr lang="fr-BE" dirty="0"/>
          </a:p>
          <a:p>
            <a:r>
              <a:rPr lang="fr-BE" dirty="0" err="1"/>
              <a:t>Alcoholgel</a:t>
            </a:r>
            <a:endParaRPr lang="fr-BE" dirty="0"/>
          </a:p>
          <a:p>
            <a:pPr lvl="1"/>
            <a:r>
              <a:rPr lang="fr-BE" dirty="0"/>
              <a:t>Is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alternatief</a:t>
            </a:r>
            <a:endParaRPr lang="fr-BE" dirty="0"/>
          </a:p>
          <a:p>
            <a:pPr lvl="1"/>
            <a:r>
              <a:rPr lang="fr-BE" dirty="0" err="1"/>
              <a:t>Vervangt</a:t>
            </a:r>
            <a:r>
              <a:rPr lang="fr-BE" dirty="0"/>
              <a:t> water en </a:t>
            </a:r>
            <a:r>
              <a:rPr lang="fr-BE" dirty="0" err="1"/>
              <a:t>zeep</a:t>
            </a:r>
            <a:r>
              <a:rPr lang="fr-BE" dirty="0"/>
              <a:t> niet</a:t>
            </a:r>
          </a:p>
          <a:p>
            <a:pPr lvl="1"/>
            <a:endParaRPr lang="fr-BE" dirty="0"/>
          </a:p>
          <a:p>
            <a:r>
              <a:rPr lang="fr-BE" dirty="0" err="1"/>
              <a:t>Zo</a:t>
            </a:r>
            <a:r>
              <a:rPr lang="fr-BE" dirty="0"/>
              <a:t> </a:t>
            </a:r>
            <a:r>
              <a:rPr lang="fr-BE" dirty="0" err="1"/>
              <a:t>vaak</a:t>
            </a:r>
            <a:r>
              <a:rPr lang="fr-BE" dirty="0"/>
              <a:t> </a:t>
            </a:r>
            <a:r>
              <a:rPr lang="fr-BE" dirty="0" err="1"/>
              <a:t>mogelijk</a:t>
            </a:r>
            <a:r>
              <a:rPr lang="fr-BE" dirty="0"/>
              <a:t>, en </a:t>
            </a:r>
            <a:r>
              <a:rPr lang="fr-BE" dirty="0" err="1"/>
              <a:t>neem</a:t>
            </a:r>
            <a:r>
              <a:rPr lang="fr-BE" dirty="0"/>
              <a:t> je </a:t>
            </a:r>
            <a:r>
              <a:rPr lang="fr-BE" dirty="0" err="1"/>
              <a:t>tijd</a:t>
            </a:r>
            <a:r>
              <a:rPr lang="fr-BE" dirty="0"/>
              <a:t> om de 40 à 60 </a:t>
            </a:r>
            <a:r>
              <a:rPr lang="fr-BE" dirty="0" err="1"/>
              <a:t>seconden</a:t>
            </a:r>
            <a:r>
              <a:rPr lang="fr-BE" dirty="0"/>
              <a:t> te </a:t>
            </a:r>
            <a:r>
              <a:rPr lang="fr-BE" dirty="0" err="1"/>
              <a:t>respecteren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2545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86388"/>
              </p:ext>
            </p:extLst>
          </p:nvPr>
        </p:nvGraphicFramePr>
        <p:xfrm>
          <a:off x="628651" y="1268760"/>
          <a:ext cx="8054633" cy="393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van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werkdag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573016"/>
            <a:ext cx="402731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/>
              <a:t>Koorts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Spierpijn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Hoofdpijn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Smaak en reukverlies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Kortademig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Hoesten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Niezen</a:t>
            </a:r>
          </a:p>
          <a:p>
            <a:pPr marL="285750" indent="-285750">
              <a:buFontTx/>
              <a:buChar char="-"/>
            </a:pPr>
            <a:r>
              <a:rPr lang="nl-BE" sz="2400" dirty="0"/>
              <a:t>Keelpijn</a:t>
            </a:r>
          </a:p>
        </p:txBody>
      </p:sp>
    </p:spTree>
    <p:extLst>
      <p:ext uri="{BB962C8B-B14F-4D97-AF65-F5344CB8AC3E}">
        <p14:creationId xmlns:p14="http://schemas.microsoft.com/office/powerpoint/2010/main" val="67439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299595"/>
              </p:ext>
            </p:extLst>
          </p:nvPr>
        </p:nvGraphicFramePr>
        <p:xfrm>
          <a:off x="179513" y="652128"/>
          <a:ext cx="8661648" cy="596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53536" cy="782960"/>
          </a:xfrm>
        </p:spPr>
        <p:txBody>
          <a:bodyPr/>
          <a:lstStyle/>
          <a:p>
            <a:r>
              <a:rPr lang="fr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de </a:t>
            </a:r>
            <a:r>
              <a:rPr lang="fr-BE" b="1" dirty="0" err="1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werkvloer</a:t>
            </a:r>
            <a:endParaRPr lang="fr-BE" b="1" dirty="0">
              <a:solidFill>
                <a:srgbClr val="0A00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87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284984"/>
            <a:ext cx="2388394" cy="1669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57" y="1308090"/>
            <a:ext cx="2497096" cy="166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704" y="1292217"/>
            <a:ext cx="2168279" cy="1680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48" y="3303190"/>
            <a:ext cx="2525791" cy="1657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1433" y="1466834"/>
            <a:ext cx="2186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Neem het masker bij de elastiekjes of linten uit de verpakking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157" y="3457869"/>
            <a:ext cx="2108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Zet het masker op en pas het aan (aan de neus en onder de kin)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0732" y="237067"/>
            <a:ext cx="740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Mondmasker aandoen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941168"/>
            <a:ext cx="8078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/>
          </a:p>
          <a:p>
            <a:pPr algn="ctr"/>
            <a:r>
              <a:rPr lang="nl-BE" b="1" dirty="0"/>
              <a:t> </a:t>
            </a:r>
            <a:r>
              <a:rPr lang="nl-BE" sz="2400" b="1" dirty="0">
                <a:solidFill>
                  <a:prstClr val="black"/>
                </a:solidFill>
                <a:cs typeface="Arial" panose="020B0604020202020204" pitchFamily="34" charset="0"/>
              </a:rPr>
              <a:t>Raak de binnen- en buitenkant van het masker dan niet meer aan met je handen </a:t>
            </a:r>
          </a:p>
        </p:txBody>
      </p:sp>
    </p:spTree>
    <p:extLst>
      <p:ext uri="{BB962C8B-B14F-4D97-AF65-F5344CB8AC3E}">
        <p14:creationId xmlns:p14="http://schemas.microsoft.com/office/powerpoint/2010/main" val="86676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A00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Eén correcte manier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7" r="1209" b="18227"/>
          <a:stretch/>
        </p:blipFill>
        <p:spPr>
          <a:xfrm>
            <a:off x="799401" y="2636912"/>
            <a:ext cx="7545197" cy="2664297"/>
          </a:xfrm>
        </p:spPr>
      </p:pic>
    </p:spTree>
    <p:extLst>
      <p:ext uri="{BB962C8B-B14F-4D97-AF65-F5344CB8AC3E}">
        <p14:creationId xmlns:p14="http://schemas.microsoft.com/office/powerpoint/2010/main" val="420050399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euw PowerPointPresentatie 2EMI.potx [Read-Only]" id="{9DD63958-3774-46BA-A859-DB47F96B8978}" vid="{262AA234-80EC-4515-A66F-CB14D353E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5D69A01BBC49B945EB0EC2E40633" ma:contentTypeVersion="0" ma:contentTypeDescription="Create a new document." ma:contentTypeScope="" ma:versionID="c370cb0e25f7e609cbe468161650bc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95467-361F-4BA0-8894-20A51057ABC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A571FB4-8F2D-4907-A5D7-D1A9D4273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4A7D89-18FC-472F-B5D9-2DA147D69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DBBE817-97E2-4417-8C5A-A6C1BA3E36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Nieuw PowerPointPresentatie 2EMI</Template>
  <TotalTime>0</TotalTime>
  <Words>976</Words>
  <Application>Microsoft Office PowerPoint</Application>
  <PresentationFormat>Diavoorstelling (4:3)</PresentationFormat>
  <Paragraphs>175</Paragraphs>
  <Slides>27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PowerPointPresentation</vt:lpstr>
      <vt:lpstr>Handhygiëne</vt:lpstr>
      <vt:lpstr>Handhygiëne</vt:lpstr>
      <vt:lpstr>Handhygiëne</vt:lpstr>
      <vt:lpstr>Handhygiëne</vt:lpstr>
      <vt:lpstr>Handhygiëne</vt:lpstr>
      <vt:lpstr>Begin van de werkdag</vt:lpstr>
      <vt:lpstr>Op de werkvloer</vt:lpstr>
      <vt:lpstr>PowerPoint-presentatie</vt:lpstr>
      <vt:lpstr>Eén correcte manier</vt:lpstr>
      <vt:lpstr>Op de werkvloer</vt:lpstr>
      <vt:lpstr>Handschoenen aandoen</vt:lpstr>
      <vt:lpstr>Handschoenen uittrekken</vt:lpstr>
      <vt:lpstr>Face shield opzetten</vt:lpstr>
      <vt:lpstr>Face shield afzetten</vt:lpstr>
      <vt:lpstr>Schort aandoen</vt:lpstr>
      <vt:lpstr>Schort uitdoen</vt:lpstr>
      <vt:lpstr>Schort uitdoen</vt:lpstr>
      <vt:lpstr>Op de werkvloer</vt:lpstr>
      <vt:lpstr>Op de werkvloer</vt:lpstr>
      <vt:lpstr>Op de werkvloer</vt:lpstr>
      <vt:lpstr>Op de werkvloer</vt:lpstr>
      <vt:lpstr>Even rusten</vt:lpstr>
      <vt:lpstr>Einde van de werkdag</vt:lpstr>
      <vt:lpstr>DO’s! </vt:lpstr>
      <vt:lpstr>DONT’s</vt:lpstr>
      <vt:lpstr>Reinigen en ontsmetten</vt:lpstr>
      <vt:lpstr>0,05% actieve chloor? </vt:lpstr>
    </vt:vector>
  </TitlesOfParts>
  <Company>Belgian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Yannick.VanderWee@mil.be</dc:creator>
  <cp:lastModifiedBy>Lieve De Kuyper</cp:lastModifiedBy>
  <cp:revision>267</cp:revision>
  <cp:lastPrinted>2012-07-04T13:53:14Z</cp:lastPrinted>
  <dcterms:created xsi:type="dcterms:W3CDTF">2018-11-20T21:44:17Z</dcterms:created>
  <dcterms:modified xsi:type="dcterms:W3CDTF">2020-12-02T15:05:55Z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Picture</vt:lpwstr>
  </property>
  <property fmtid="{D5CDD505-2E9C-101B-9397-08002B2CF9AE}" pid="3" name="Order">
    <vt:lpwstr>6900.00000000000</vt:lpwstr>
  </property>
  <property fmtid="{D5CDD505-2E9C-101B-9397-08002B2CF9AE}" pid="4" name="ContentTypeId">
    <vt:lpwstr>0x01010087355D69A01BBC49B945EB0EC2E40633</vt:lpwstr>
  </property>
</Properties>
</file>